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15" r:id="rId2"/>
    <p:sldId id="313" r:id="rId3"/>
  </p:sldIdLst>
  <p:sldSz cx="12192000" cy="6858000"/>
  <p:notesSz cx="6858000" cy="9926638"/>
  <p:embeddedFontLst>
    <p:embeddedFont>
      <p:font typeface="Titillium" panose="020B0604020202020204" charset="0"/>
      <p:regular r:id="rId6"/>
      <p:bold r:id="rId7"/>
      <p:italic r:id="rId8"/>
      <p:boldItalic r:id="rId9"/>
    </p:embeddedFont>
    <p:embeddedFont>
      <p:font typeface="Open Sans ExtraBold" panose="020B0604020202020204" charset="0"/>
      <p:bold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Open Sans ExtraBold" panose="020B0604020202020204" charset="0"/>
      <p:bold r:id="rId10"/>
      <p:boldItalic r:id="rId11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мохвалова Е.Н." initials="СЕ" lastIdx="1" clrIdx="0">
    <p:extLst>
      <p:ext uri="{19B8F6BF-5375-455C-9EA6-DF929625EA0E}">
        <p15:presenceInfo xmlns:p15="http://schemas.microsoft.com/office/powerpoint/2012/main" userId="S-1-5-21-1659004503-1060284298-725345543-58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2" d="100"/>
        <a:sy n="72" d="100"/>
      </p:scale>
      <p:origin x="0" y="-3366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97649-4E55-4959-9C98-CE8C7F5BA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9EA43-C25C-415A-9964-47DCA5F3CF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C8C9-DB97-4064-BC9E-9D9B968A059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A5606-63CB-4E55-8639-2FECDEB13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BB227-6D2F-40EC-BC90-6B7FFDEAC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4B138-14CC-4471-9C50-DB249CB52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9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060BE-41D9-4A69-B1E8-BBE08AB3585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9F4C9-A2E3-4F37-9B2E-C25F9AF9F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3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61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84BE37-6D38-4FFC-90E5-60FA971E8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6743" y="0"/>
            <a:ext cx="6865257" cy="5558971"/>
          </a:xfrm>
          <a:custGeom>
            <a:avLst/>
            <a:gdLst>
              <a:gd name="connsiteX0" fmla="*/ 70154 w 6865257"/>
              <a:gd name="connsiteY0" fmla="*/ 0 h 5558971"/>
              <a:gd name="connsiteX1" fmla="*/ 6795103 w 6865257"/>
              <a:gd name="connsiteY1" fmla="*/ 0 h 5558971"/>
              <a:gd name="connsiteX2" fmla="*/ 6865257 w 6865257"/>
              <a:gd name="connsiteY2" fmla="*/ 70154 h 5558971"/>
              <a:gd name="connsiteX3" fmla="*/ 6865257 w 6865257"/>
              <a:gd name="connsiteY3" fmla="*/ 5488817 h 5558971"/>
              <a:gd name="connsiteX4" fmla="*/ 6795103 w 6865257"/>
              <a:gd name="connsiteY4" fmla="*/ 5558971 h 5558971"/>
              <a:gd name="connsiteX5" fmla="*/ 70154 w 6865257"/>
              <a:gd name="connsiteY5" fmla="*/ 5558971 h 5558971"/>
              <a:gd name="connsiteX6" fmla="*/ 0 w 6865257"/>
              <a:gd name="connsiteY6" fmla="*/ 5488817 h 5558971"/>
              <a:gd name="connsiteX7" fmla="*/ 0 w 6865257"/>
              <a:gd name="connsiteY7" fmla="*/ 70154 h 5558971"/>
              <a:gd name="connsiteX8" fmla="*/ 70154 w 6865257"/>
              <a:gd name="connsiteY8" fmla="*/ 0 h 555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5257" h="5558971">
                <a:moveTo>
                  <a:pt x="70154" y="0"/>
                </a:moveTo>
                <a:lnTo>
                  <a:pt x="6795103" y="0"/>
                </a:lnTo>
                <a:cubicBezTo>
                  <a:pt x="6833848" y="0"/>
                  <a:pt x="6865257" y="31409"/>
                  <a:pt x="6865257" y="70154"/>
                </a:cubicBezTo>
                <a:lnTo>
                  <a:pt x="6865257" y="5488817"/>
                </a:lnTo>
                <a:cubicBezTo>
                  <a:pt x="6865257" y="5527562"/>
                  <a:pt x="6833848" y="5558971"/>
                  <a:pt x="6795103" y="5558971"/>
                </a:cubicBezTo>
                <a:lnTo>
                  <a:pt x="70154" y="5558971"/>
                </a:lnTo>
                <a:cubicBezTo>
                  <a:pt x="31409" y="5558971"/>
                  <a:pt x="0" y="5527562"/>
                  <a:pt x="0" y="5488817"/>
                </a:cubicBezTo>
                <a:lnTo>
                  <a:pt x="0" y="70154"/>
                </a:lnTo>
                <a:cubicBezTo>
                  <a:pt x="0" y="31409"/>
                  <a:pt x="31409" y="0"/>
                  <a:pt x="701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E31CAFF-35AA-4D60-8636-7DA07B6C0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886" y="1689133"/>
            <a:ext cx="4332514" cy="73977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6304FE9-7798-43B3-8DC7-2E2D615D2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887" y="2371304"/>
            <a:ext cx="3940628" cy="342867"/>
          </a:xfrm>
        </p:spPr>
        <p:txBody>
          <a:bodyPr anchor="ctr">
            <a:noAutofit/>
          </a:bodyPr>
          <a:lstStyle>
            <a:lvl1pPr marL="0" indent="0" algn="l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8189A1-B1A1-4A16-BCCF-8159AD6F057C}"/>
              </a:ext>
            </a:extLst>
          </p:cNvPr>
          <p:cNvSpPr txBox="1"/>
          <p:nvPr userDrawn="1"/>
        </p:nvSpPr>
        <p:spPr>
          <a:xfrm>
            <a:off x="947304" y="55876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РАЗВИТИЕ ЦИФРОВОЙ ЭКОНОМИКИ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5221D2-BF6E-43D5-AE93-0CAD07666B32}"/>
              </a:ext>
            </a:extLst>
          </p:cNvPr>
          <p:cNvSpPr txBox="1"/>
          <p:nvPr userDrawn="1"/>
        </p:nvSpPr>
        <p:spPr>
          <a:xfrm>
            <a:off x="950071" y="736977"/>
            <a:ext cx="249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инвестиций и развития малого </a:t>
            </a:r>
            <a:b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среднего предпринимательства администрации муниципального образования город Краснодар</a:t>
            </a:r>
            <a:endParaRPr lang="id-ID" sz="7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DE47095-C2D7-47B3-AC0C-344CD1A22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" y="617634"/>
            <a:ext cx="332735" cy="39604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383F500-0BFC-4E76-8E2D-36A3174A904C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34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266D0E1-AD96-4F63-8281-CC444CC3B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8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C8D34B88-F7A0-425F-B7AF-E98F5BD71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4" y="123455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F517585-8999-4AAB-8BAB-E0F0B4E605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4003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7E5639E-C27E-4020-A1A1-0CA0C53416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61594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1084235-ABEB-4469-BE1F-C0F5302A28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3536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6C4C1D5-0B92-4BB4-8BB0-F948758334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4221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B06796-0BCD-4602-9BB1-6EC6F494FB9B}"/>
              </a:ext>
            </a:extLst>
          </p:cNvPr>
          <p:cNvSpPr txBox="1"/>
          <p:nvPr userDrawn="1"/>
        </p:nvSpPr>
        <p:spPr>
          <a:xfrm>
            <a:off x="947304" y="55876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РАЗВИТИЕ ЦИФРОВОЙ ЭКОНОМИКИ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869DD4-A5F9-421E-B77F-88B5A111EFA2}"/>
              </a:ext>
            </a:extLst>
          </p:cNvPr>
          <p:cNvSpPr txBox="1"/>
          <p:nvPr userDrawn="1"/>
        </p:nvSpPr>
        <p:spPr>
          <a:xfrm>
            <a:off x="950071" y="736977"/>
            <a:ext cx="249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инвестиций и развития малого </a:t>
            </a:r>
            <a:b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среднего предпринимательства администрации муниципального образования город Краснодар</a:t>
            </a:r>
            <a:endParaRPr lang="id-ID" sz="7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E72EAE3-916D-4F78-941D-6021C9FFE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" y="617634"/>
            <a:ext cx="332735" cy="39604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468A97-3B45-4963-A3F8-B31AC7A8FEF1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330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266D0E1-AD96-4F63-8281-CC444CC3B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8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C8D34B88-F7A0-425F-B7AF-E98F5BD71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4" y="123455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F517585-8999-4AAB-8BAB-E0F0B4E605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4003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7E5639E-C27E-4020-A1A1-0CA0C53416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61594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1084235-ABEB-4469-BE1F-C0F5302A28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3536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6C4C1D5-0B92-4BB4-8BB0-F948758334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4221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D40D68-8148-4691-98CC-D9E473604119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273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EAA63E8-C8FF-4429-9EEB-3AFCDC3C2C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5C7FFB-2604-47CE-BC69-112DD6F5A5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98764"/>
            <a:ext cx="4963886" cy="4136571"/>
          </a:xfrm>
          <a:custGeom>
            <a:avLst/>
            <a:gdLst>
              <a:gd name="connsiteX0" fmla="*/ 123394 w 4963886"/>
              <a:gd name="connsiteY0" fmla="*/ 0 h 4136571"/>
              <a:gd name="connsiteX1" fmla="*/ 4840492 w 4963886"/>
              <a:gd name="connsiteY1" fmla="*/ 0 h 4136571"/>
              <a:gd name="connsiteX2" fmla="*/ 4963886 w 4963886"/>
              <a:gd name="connsiteY2" fmla="*/ 123394 h 4136571"/>
              <a:gd name="connsiteX3" fmla="*/ 4963886 w 4963886"/>
              <a:gd name="connsiteY3" fmla="*/ 4013177 h 4136571"/>
              <a:gd name="connsiteX4" fmla="*/ 4840492 w 4963886"/>
              <a:gd name="connsiteY4" fmla="*/ 4136571 h 4136571"/>
              <a:gd name="connsiteX5" fmla="*/ 123394 w 4963886"/>
              <a:gd name="connsiteY5" fmla="*/ 4136571 h 4136571"/>
              <a:gd name="connsiteX6" fmla="*/ 0 w 4963886"/>
              <a:gd name="connsiteY6" fmla="*/ 4013177 h 4136571"/>
              <a:gd name="connsiteX7" fmla="*/ 0 w 4963886"/>
              <a:gd name="connsiteY7" fmla="*/ 123394 h 4136571"/>
              <a:gd name="connsiteX8" fmla="*/ 123394 w 4963886"/>
              <a:gd name="connsiteY8" fmla="*/ 0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886" h="4136571">
                <a:moveTo>
                  <a:pt x="123394" y="0"/>
                </a:moveTo>
                <a:lnTo>
                  <a:pt x="4840492" y="0"/>
                </a:lnTo>
                <a:cubicBezTo>
                  <a:pt x="4908641" y="0"/>
                  <a:pt x="4963886" y="55245"/>
                  <a:pt x="4963886" y="123394"/>
                </a:cubicBezTo>
                <a:lnTo>
                  <a:pt x="4963886" y="4013177"/>
                </a:lnTo>
                <a:cubicBezTo>
                  <a:pt x="4963886" y="4081326"/>
                  <a:pt x="4908641" y="4136571"/>
                  <a:pt x="4840492" y="4136571"/>
                </a:cubicBezTo>
                <a:lnTo>
                  <a:pt x="123394" y="4136571"/>
                </a:lnTo>
                <a:cubicBezTo>
                  <a:pt x="55245" y="4136571"/>
                  <a:pt x="0" y="4081326"/>
                  <a:pt x="0" y="4013177"/>
                </a:cubicBezTo>
                <a:lnTo>
                  <a:pt x="0" y="123394"/>
                </a:lnTo>
                <a:cubicBezTo>
                  <a:pt x="0" y="55245"/>
                  <a:pt x="55245" y="0"/>
                  <a:pt x="1233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7AC3F95-CFD5-4E94-9B21-0BDF429CE7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3714" y="998764"/>
            <a:ext cx="4963886" cy="4136571"/>
          </a:xfrm>
          <a:custGeom>
            <a:avLst/>
            <a:gdLst>
              <a:gd name="connsiteX0" fmla="*/ 123394 w 4963886"/>
              <a:gd name="connsiteY0" fmla="*/ 0 h 4136571"/>
              <a:gd name="connsiteX1" fmla="*/ 4840492 w 4963886"/>
              <a:gd name="connsiteY1" fmla="*/ 0 h 4136571"/>
              <a:gd name="connsiteX2" fmla="*/ 4963886 w 4963886"/>
              <a:gd name="connsiteY2" fmla="*/ 123394 h 4136571"/>
              <a:gd name="connsiteX3" fmla="*/ 4963886 w 4963886"/>
              <a:gd name="connsiteY3" fmla="*/ 4013177 h 4136571"/>
              <a:gd name="connsiteX4" fmla="*/ 4840492 w 4963886"/>
              <a:gd name="connsiteY4" fmla="*/ 4136571 h 4136571"/>
              <a:gd name="connsiteX5" fmla="*/ 123394 w 4963886"/>
              <a:gd name="connsiteY5" fmla="*/ 4136571 h 4136571"/>
              <a:gd name="connsiteX6" fmla="*/ 0 w 4963886"/>
              <a:gd name="connsiteY6" fmla="*/ 4013177 h 4136571"/>
              <a:gd name="connsiteX7" fmla="*/ 0 w 4963886"/>
              <a:gd name="connsiteY7" fmla="*/ 123394 h 4136571"/>
              <a:gd name="connsiteX8" fmla="*/ 123394 w 4963886"/>
              <a:gd name="connsiteY8" fmla="*/ 0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886" h="4136571">
                <a:moveTo>
                  <a:pt x="123394" y="0"/>
                </a:moveTo>
                <a:lnTo>
                  <a:pt x="4840492" y="0"/>
                </a:lnTo>
                <a:cubicBezTo>
                  <a:pt x="4908641" y="0"/>
                  <a:pt x="4963886" y="55245"/>
                  <a:pt x="4963886" y="123394"/>
                </a:cubicBezTo>
                <a:lnTo>
                  <a:pt x="4963886" y="4013177"/>
                </a:lnTo>
                <a:cubicBezTo>
                  <a:pt x="4963886" y="4081326"/>
                  <a:pt x="4908641" y="4136571"/>
                  <a:pt x="4840492" y="4136571"/>
                </a:cubicBezTo>
                <a:lnTo>
                  <a:pt x="123394" y="4136571"/>
                </a:lnTo>
                <a:cubicBezTo>
                  <a:pt x="55245" y="4136571"/>
                  <a:pt x="0" y="4081326"/>
                  <a:pt x="0" y="4013177"/>
                </a:cubicBezTo>
                <a:lnTo>
                  <a:pt x="0" y="123394"/>
                </a:lnTo>
                <a:cubicBezTo>
                  <a:pt x="0" y="55245"/>
                  <a:pt x="55245" y="0"/>
                  <a:pt x="1233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9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418EA1-6440-4ADE-B33C-5CDA966DA1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15142" y="-763814"/>
            <a:ext cx="6491514" cy="6491514"/>
          </a:xfrm>
          <a:custGeom>
            <a:avLst/>
            <a:gdLst>
              <a:gd name="connsiteX0" fmla="*/ 3245757 w 6491514"/>
              <a:gd name="connsiteY0" fmla="*/ 0 h 6491514"/>
              <a:gd name="connsiteX1" fmla="*/ 6491514 w 6491514"/>
              <a:gd name="connsiteY1" fmla="*/ 3245757 h 6491514"/>
              <a:gd name="connsiteX2" fmla="*/ 3245757 w 6491514"/>
              <a:gd name="connsiteY2" fmla="*/ 6491514 h 6491514"/>
              <a:gd name="connsiteX3" fmla="*/ 0 w 6491514"/>
              <a:gd name="connsiteY3" fmla="*/ 3245757 h 6491514"/>
              <a:gd name="connsiteX4" fmla="*/ 3245757 w 6491514"/>
              <a:gd name="connsiteY4" fmla="*/ 0 h 649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1514" h="6491514">
                <a:moveTo>
                  <a:pt x="3245757" y="0"/>
                </a:moveTo>
                <a:cubicBezTo>
                  <a:pt x="5038339" y="0"/>
                  <a:pt x="6491514" y="1453175"/>
                  <a:pt x="6491514" y="3245757"/>
                </a:cubicBezTo>
                <a:cubicBezTo>
                  <a:pt x="6491514" y="5038339"/>
                  <a:pt x="5038339" y="6491514"/>
                  <a:pt x="3245757" y="6491514"/>
                </a:cubicBezTo>
                <a:cubicBezTo>
                  <a:pt x="1453175" y="6491514"/>
                  <a:pt x="0" y="5038339"/>
                  <a:pt x="0" y="3245757"/>
                </a:cubicBezTo>
                <a:cubicBezTo>
                  <a:pt x="0" y="1453175"/>
                  <a:pt x="1453175" y="0"/>
                  <a:pt x="3245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CCC1F3B-5A92-44FA-8D7A-9FE43ECF6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742" y="1524358"/>
            <a:ext cx="4794716" cy="1446550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66270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75FD68F-C32C-4C2E-8EB8-B8533994BD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1956" y="-772747"/>
            <a:ext cx="7449228" cy="9143771"/>
          </a:xfrm>
          <a:custGeom>
            <a:avLst/>
            <a:gdLst>
              <a:gd name="connsiteX0" fmla="*/ 1377499 w 7449228"/>
              <a:gd name="connsiteY0" fmla="*/ 4432983 h 9143771"/>
              <a:gd name="connsiteX1" fmla="*/ 1434701 w 7449228"/>
              <a:gd name="connsiteY1" fmla="*/ 4456677 h 9143771"/>
              <a:gd name="connsiteX2" fmla="*/ 2731304 w 7449228"/>
              <a:gd name="connsiteY2" fmla="*/ 5753280 h 9143771"/>
              <a:gd name="connsiteX3" fmla="*/ 2731304 w 7449228"/>
              <a:gd name="connsiteY3" fmla="*/ 5867684 h 9143771"/>
              <a:gd name="connsiteX4" fmla="*/ 1434701 w 7449228"/>
              <a:gd name="connsiteY4" fmla="*/ 7164288 h 9143771"/>
              <a:gd name="connsiteX5" fmla="*/ 1320297 w 7449228"/>
              <a:gd name="connsiteY5" fmla="*/ 7164288 h 9143771"/>
              <a:gd name="connsiteX6" fmla="*/ 23694 w 7449228"/>
              <a:gd name="connsiteY6" fmla="*/ 5867684 h 9143771"/>
              <a:gd name="connsiteX7" fmla="*/ 23694 w 7449228"/>
              <a:gd name="connsiteY7" fmla="*/ 5753280 h 9143771"/>
              <a:gd name="connsiteX8" fmla="*/ 1320297 w 7449228"/>
              <a:gd name="connsiteY8" fmla="*/ 4456677 h 9143771"/>
              <a:gd name="connsiteX9" fmla="*/ 1377499 w 7449228"/>
              <a:gd name="connsiteY9" fmla="*/ 4432983 h 9143771"/>
              <a:gd name="connsiteX10" fmla="*/ 4944038 w 7449228"/>
              <a:gd name="connsiteY10" fmla="*/ 4133391 h 9143771"/>
              <a:gd name="connsiteX11" fmla="*/ 5048069 w 7449228"/>
              <a:gd name="connsiteY11" fmla="*/ 4176482 h 9143771"/>
              <a:gd name="connsiteX12" fmla="*/ 7406137 w 7449228"/>
              <a:gd name="connsiteY12" fmla="*/ 6534550 h 9143771"/>
              <a:gd name="connsiteX13" fmla="*/ 7406137 w 7449228"/>
              <a:gd name="connsiteY13" fmla="*/ 6742612 h 9143771"/>
              <a:gd name="connsiteX14" fmla="*/ 5048069 w 7449228"/>
              <a:gd name="connsiteY14" fmla="*/ 9100680 h 9143771"/>
              <a:gd name="connsiteX15" fmla="*/ 4840007 w 7449228"/>
              <a:gd name="connsiteY15" fmla="*/ 9100680 h 9143771"/>
              <a:gd name="connsiteX16" fmla="*/ 2481939 w 7449228"/>
              <a:gd name="connsiteY16" fmla="*/ 6742612 h 9143771"/>
              <a:gd name="connsiteX17" fmla="*/ 2481939 w 7449228"/>
              <a:gd name="connsiteY17" fmla="*/ 6534550 h 9143771"/>
              <a:gd name="connsiteX18" fmla="*/ 4840007 w 7449228"/>
              <a:gd name="connsiteY18" fmla="*/ 4176482 h 9143771"/>
              <a:gd name="connsiteX19" fmla="*/ 4944038 w 7449228"/>
              <a:gd name="connsiteY19" fmla="*/ 4133391 h 9143771"/>
              <a:gd name="connsiteX20" fmla="*/ 5785870 w 7449228"/>
              <a:gd name="connsiteY20" fmla="*/ 2285383 h 9143771"/>
              <a:gd name="connsiteX21" fmla="*/ 5832053 w 7449228"/>
              <a:gd name="connsiteY21" fmla="*/ 2304513 h 9143771"/>
              <a:gd name="connsiteX22" fmla="*/ 6878897 w 7449228"/>
              <a:gd name="connsiteY22" fmla="*/ 3351356 h 9143771"/>
              <a:gd name="connsiteX23" fmla="*/ 6878897 w 7449228"/>
              <a:gd name="connsiteY23" fmla="*/ 3443723 h 9143771"/>
              <a:gd name="connsiteX24" fmla="*/ 5832053 w 7449228"/>
              <a:gd name="connsiteY24" fmla="*/ 4490566 h 9143771"/>
              <a:gd name="connsiteX25" fmla="*/ 5739687 w 7449228"/>
              <a:gd name="connsiteY25" fmla="*/ 4490566 h 9143771"/>
              <a:gd name="connsiteX26" fmla="*/ 4692843 w 7449228"/>
              <a:gd name="connsiteY26" fmla="*/ 3443723 h 9143771"/>
              <a:gd name="connsiteX27" fmla="*/ 4692843 w 7449228"/>
              <a:gd name="connsiteY27" fmla="*/ 3351356 h 9143771"/>
              <a:gd name="connsiteX28" fmla="*/ 5739687 w 7449228"/>
              <a:gd name="connsiteY28" fmla="*/ 2304513 h 9143771"/>
              <a:gd name="connsiteX29" fmla="*/ 5785870 w 7449228"/>
              <a:gd name="connsiteY29" fmla="*/ 2285383 h 9143771"/>
              <a:gd name="connsiteX30" fmla="*/ 2984610 w 7449228"/>
              <a:gd name="connsiteY30" fmla="*/ 2102572 h 9143771"/>
              <a:gd name="connsiteX31" fmla="*/ 3058161 w 7449228"/>
              <a:gd name="connsiteY31" fmla="*/ 2133038 h 9143771"/>
              <a:gd name="connsiteX32" fmla="*/ 4725344 w 7449228"/>
              <a:gd name="connsiteY32" fmla="*/ 3800221 h 9143771"/>
              <a:gd name="connsiteX33" fmla="*/ 4725344 w 7449228"/>
              <a:gd name="connsiteY33" fmla="*/ 3947324 h 9143771"/>
              <a:gd name="connsiteX34" fmla="*/ 3058161 w 7449228"/>
              <a:gd name="connsiteY34" fmla="*/ 5614505 h 9143771"/>
              <a:gd name="connsiteX35" fmla="*/ 2911059 w 7449228"/>
              <a:gd name="connsiteY35" fmla="*/ 5614505 h 9143771"/>
              <a:gd name="connsiteX36" fmla="*/ 1243877 w 7449228"/>
              <a:gd name="connsiteY36" fmla="*/ 3947324 h 9143771"/>
              <a:gd name="connsiteX37" fmla="*/ 1243877 w 7449228"/>
              <a:gd name="connsiteY37" fmla="*/ 3800221 h 9143771"/>
              <a:gd name="connsiteX38" fmla="*/ 2911059 w 7449228"/>
              <a:gd name="connsiteY38" fmla="*/ 2133038 h 9143771"/>
              <a:gd name="connsiteX39" fmla="*/ 2984610 w 7449228"/>
              <a:gd name="connsiteY39" fmla="*/ 2102572 h 9143771"/>
              <a:gd name="connsiteX40" fmla="*/ 1649297 w 7449228"/>
              <a:gd name="connsiteY40" fmla="*/ 831215 h 9143771"/>
              <a:gd name="connsiteX41" fmla="*/ 1695481 w 7449228"/>
              <a:gd name="connsiteY41" fmla="*/ 850344 h 9143771"/>
              <a:gd name="connsiteX42" fmla="*/ 2742324 w 7449228"/>
              <a:gd name="connsiteY42" fmla="*/ 1897187 h 9143771"/>
              <a:gd name="connsiteX43" fmla="*/ 2742324 w 7449228"/>
              <a:gd name="connsiteY43" fmla="*/ 1989554 h 9143771"/>
              <a:gd name="connsiteX44" fmla="*/ 1695481 w 7449228"/>
              <a:gd name="connsiteY44" fmla="*/ 3036398 h 9143771"/>
              <a:gd name="connsiteX45" fmla="*/ 1603114 w 7449228"/>
              <a:gd name="connsiteY45" fmla="*/ 3036398 h 9143771"/>
              <a:gd name="connsiteX46" fmla="*/ 556271 w 7449228"/>
              <a:gd name="connsiteY46" fmla="*/ 1989554 h 9143771"/>
              <a:gd name="connsiteX47" fmla="*/ 556271 w 7449228"/>
              <a:gd name="connsiteY47" fmla="*/ 1897187 h 9143771"/>
              <a:gd name="connsiteX48" fmla="*/ 1603114 w 7449228"/>
              <a:gd name="connsiteY48" fmla="*/ 850344 h 9143771"/>
              <a:gd name="connsiteX49" fmla="*/ 1649297 w 7449228"/>
              <a:gd name="connsiteY49" fmla="*/ 831215 h 9143771"/>
              <a:gd name="connsiteX50" fmla="*/ 4465554 w 7449228"/>
              <a:gd name="connsiteY50" fmla="*/ 0 h 9143771"/>
              <a:gd name="connsiteX51" fmla="*/ 4532064 w 7449228"/>
              <a:gd name="connsiteY51" fmla="*/ 27549 h 9143771"/>
              <a:gd name="connsiteX52" fmla="*/ 6039642 w 7449228"/>
              <a:gd name="connsiteY52" fmla="*/ 1535128 h 9143771"/>
              <a:gd name="connsiteX53" fmla="*/ 6039642 w 7449228"/>
              <a:gd name="connsiteY53" fmla="*/ 1668147 h 9143771"/>
              <a:gd name="connsiteX54" fmla="*/ 4532064 w 7449228"/>
              <a:gd name="connsiteY54" fmla="*/ 3175726 h 9143771"/>
              <a:gd name="connsiteX55" fmla="*/ 4399044 w 7449228"/>
              <a:gd name="connsiteY55" fmla="*/ 3175726 h 9143771"/>
              <a:gd name="connsiteX56" fmla="*/ 2891466 w 7449228"/>
              <a:gd name="connsiteY56" fmla="*/ 1668147 h 9143771"/>
              <a:gd name="connsiteX57" fmla="*/ 2891466 w 7449228"/>
              <a:gd name="connsiteY57" fmla="*/ 1535128 h 9143771"/>
              <a:gd name="connsiteX58" fmla="*/ 4399044 w 7449228"/>
              <a:gd name="connsiteY58" fmla="*/ 27549 h 9143771"/>
              <a:gd name="connsiteX59" fmla="*/ 4465554 w 7449228"/>
              <a:gd name="connsiteY59" fmla="*/ 0 h 914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449228" h="9143771">
                <a:moveTo>
                  <a:pt x="1377499" y="4432983"/>
                </a:moveTo>
                <a:cubicBezTo>
                  <a:pt x="1398202" y="4432983"/>
                  <a:pt x="1418905" y="4440881"/>
                  <a:pt x="1434701" y="4456677"/>
                </a:cubicBezTo>
                <a:lnTo>
                  <a:pt x="2731304" y="5753280"/>
                </a:lnTo>
                <a:cubicBezTo>
                  <a:pt x="2762897" y="5784872"/>
                  <a:pt x="2762897" y="5836092"/>
                  <a:pt x="2731304" y="5867684"/>
                </a:cubicBezTo>
                <a:lnTo>
                  <a:pt x="1434701" y="7164288"/>
                </a:lnTo>
                <a:cubicBezTo>
                  <a:pt x="1403109" y="7195880"/>
                  <a:pt x="1351889" y="7195880"/>
                  <a:pt x="1320297" y="7164288"/>
                </a:cubicBezTo>
                <a:lnTo>
                  <a:pt x="23694" y="5867684"/>
                </a:lnTo>
                <a:cubicBezTo>
                  <a:pt x="-7898" y="5836092"/>
                  <a:pt x="-7898" y="5784872"/>
                  <a:pt x="23694" y="5753280"/>
                </a:cubicBezTo>
                <a:lnTo>
                  <a:pt x="1320297" y="4456677"/>
                </a:lnTo>
                <a:cubicBezTo>
                  <a:pt x="1336093" y="4440881"/>
                  <a:pt x="1356796" y="4432983"/>
                  <a:pt x="1377499" y="4432983"/>
                </a:cubicBezTo>
                <a:close/>
                <a:moveTo>
                  <a:pt x="4944038" y="4133391"/>
                </a:moveTo>
                <a:cubicBezTo>
                  <a:pt x="4981690" y="4133391"/>
                  <a:pt x="5019341" y="4147755"/>
                  <a:pt x="5048069" y="4176482"/>
                </a:cubicBezTo>
                <a:lnTo>
                  <a:pt x="7406137" y="6534550"/>
                </a:lnTo>
                <a:cubicBezTo>
                  <a:pt x="7463592" y="6592005"/>
                  <a:pt x="7463592" y="6685158"/>
                  <a:pt x="7406137" y="6742612"/>
                </a:cubicBezTo>
                <a:lnTo>
                  <a:pt x="5048069" y="9100680"/>
                </a:lnTo>
                <a:cubicBezTo>
                  <a:pt x="4990614" y="9158135"/>
                  <a:pt x="4897462" y="9158135"/>
                  <a:pt x="4840007" y="9100680"/>
                </a:cubicBezTo>
                <a:lnTo>
                  <a:pt x="2481939" y="6742612"/>
                </a:lnTo>
                <a:cubicBezTo>
                  <a:pt x="2424485" y="6685158"/>
                  <a:pt x="2424485" y="6592005"/>
                  <a:pt x="2481939" y="6534550"/>
                </a:cubicBezTo>
                <a:lnTo>
                  <a:pt x="4840007" y="4176482"/>
                </a:lnTo>
                <a:cubicBezTo>
                  <a:pt x="4868734" y="4147755"/>
                  <a:pt x="4906386" y="4133391"/>
                  <a:pt x="4944038" y="4133391"/>
                </a:cubicBezTo>
                <a:close/>
                <a:moveTo>
                  <a:pt x="5785870" y="2285383"/>
                </a:moveTo>
                <a:cubicBezTo>
                  <a:pt x="5802585" y="2285383"/>
                  <a:pt x="5819300" y="2291760"/>
                  <a:pt x="5832053" y="2304513"/>
                </a:cubicBezTo>
                <a:lnTo>
                  <a:pt x="6878897" y="3351356"/>
                </a:lnTo>
                <a:cubicBezTo>
                  <a:pt x="6904403" y="3376862"/>
                  <a:pt x="6904403" y="3418217"/>
                  <a:pt x="6878897" y="3443723"/>
                </a:cubicBezTo>
                <a:lnTo>
                  <a:pt x="5832053" y="4490566"/>
                </a:lnTo>
                <a:cubicBezTo>
                  <a:pt x="5806547" y="4516072"/>
                  <a:pt x="5765193" y="4516072"/>
                  <a:pt x="5739687" y="4490566"/>
                </a:cubicBezTo>
                <a:lnTo>
                  <a:pt x="4692843" y="3443723"/>
                </a:lnTo>
                <a:cubicBezTo>
                  <a:pt x="4667337" y="3418217"/>
                  <a:pt x="4667337" y="3376862"/>
                  <a:pt x="4692843" y="3351356"/>
                </a:cubicBezTo>
                <a:lnTo>
                  <a:pt x="5739687" y="2304513"/>
                </a:lnTo>
                <a:cubicBezTo>
                  <a:pt x="5752440" y="2291760"/>
                  <a:pt x="5769155" y="2285383"/>
                  <a:pt x="5785870" y="2285383"/>
                </a:cubicBezTo>
                <a:close/>
                <a:moveTo>
                  <a:pt x="2984610" y="2102572"/>
                </a:moveTo>
                <a:cubicBezTo>
                  <a:pt x="3011230" y="2102573"/>
                  <a:pt x="3037851" y="2112728"/>
                  <a:pt x="3058161" y="2133038"/>
                </a:cubicBezTo>
                <a:lnTo>
                  <a:pt x="4725344" y="3800221"/>
                </a:lnTo>
                <a:cubicBezTo>
                  <a:pt x="4765965" y="3840842"/>
                  <a:pt x="4765965" y="3906702"/>
                  <a:pt x="4725344" y="3947324"/>
                </a:cubicBezTo>
                <a:lnTo>
                  <a:pt x="3058161" y="5614505"/>
                </a:lnTo>
                <a:cubicBezTo>
                  <a:pt x="3017540" y="5655126"/>
                  <a:pt x="2951680" y="5655126"/>
                  <a:pt x="2911059" y="5614505"/>
                </a:cubicBezTo>
                <a:lnTo>
                  <a:pt x="1243877" y="3947324"/>
                </a:lnTo>
                <a:cubicBezTo>
                  <a:pt x="1203256" y="3906702"/>
                  <a:pt x="1203256" y="3840842"/>
                  <a:pt x="1243877" y="3800221"/>
                </a:cubicBezTo>
                <a:lnTo>
                  <a:pt x="2911059" y="2133038"/>
                </a:lnTo>
                <a:cubicBezTo>
                  <a:pt x="2931370" y="2112728"/>
                  <a:pt x="2957990" y="2102573"/>
                  <a:pt x="2984610" y="2102572"/>
                </a:cubicBezTo>
                <a:close/>
                <a:moveTo>
                  <a:pt x="1649297" y="831215"/>
                </a:moveTo>
                <a:cubicBezTo>
                  <a:pt x="1666013" y="831215"/>
                  <a:pt x="1682728" y="837591"/>
                  <a:pt x="1695481" y="850344"/>
                </a:cubicBezTo>
                <a:lnTo>
                  <a:pt x="2742324" y="1897187"/>
                </a:lnTo>
                <a:cubicBezTo>
                  <a:pt x="2767830" y="1922693"/>
                  <a:pt x="2767830" y="1964048"/>
                  <a:pt x="2742324" y="1989554"/>
                </a:cubicBezTo>
                <a:lnTo>
                  <a:pt x="1695481" y="3036398"/>
                </a:lnTo>
                <a:cubicBezTo>
                  <a:pt x="1669974" y="3061904"/>
                  <a:pt x="1628620" y="3061904"/>
                  <a:pt x="1603114" y="3036398"/>
                </a:cubicBezTo>
                <a:lnTo>
                  <a:pt x="556271" y="1989554"/>
                </a:lnTo>
                <a:cubicBezTo>
                  <a:pt x="530765" y="1964048"/>
                  <a:pt x="530765" y="1922693"/>
                  <a:pt x="556271" y="1897187"/>
                </a:cubicBezTo>
                <a:lnTo>
                  <a:pt x="1603114" y="850344"/>
                </a:lnTo>
                <a:cubicBezTo>
                  <a:pt x="1615867" y="837591"/>
                  <a:pt x="1632582" y="831215"/>
                  <a:pt x="1649297" y="831215"/>
                </a:cubicBezTo>
                <a:close/>
                <a:moveTo>
                  <a:pt x="4465554" y="0"/>
                </a:moveTo>
                <a:cubicBezTo>
                  <a:pt x="4489626" y="0"/>
                  <a:pt x="4513698" y="9183"/>
                  <a:pt x="4532064" y="27549"/>
                </a:cubicBezTo>
                <a:lnTo>
                  <a:pt x="6039642" y="1535128"/>
                </a:lnTo>
                <a:cubicBezTo>
                  <a:pt x="6076374" y="1571860"/>
                  <a:pt x="6076374" y="1631415"/>
                  <a:pt x="6039642" y="1668147"/>
                </a:cubicBezTo>
                <a:lnTo>
                  <a:pt x="4532064" y="3175726"/>
                </a:lnTo>
                <a:cubicBezTo>
                  <a:pt x="4495332" y="3212458"/>
                  <a:pt x="4435776" y="3212458"/>
                  <a:pt x="4399044" y="3175726"/>
                </a:cubicBezTo>
                <a:lnTo>
                  <a:pt x="2891466" y="1668147"/>
                </a:lnTo>
                <a:cubicBezTo>
                  <a:pt x="2854734" y="1631415"/>
                  <a:pt x="2854734" y="1571860"/>
                  <a:pt x="2891466" y="1535128"/>
                </a:cubicBezTo>
                <a:lnTo>
                  <a:pt x="4399044" y="27549"/>
                </a:lnTo>
                <a:cubicBezTo>
                  <a:pt x="4417410" y="9183"/>
                  <a:pt x="4441482" y="0"/>
                  <a:pt x="44655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11925B70-3760-46E5-8CCC-E6C3408B6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039" y="1512104"/>
            <a:ext cx="5294661" cy="1446550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095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13216E-B4E4-4CA8-9479-5AEBCCC4FA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5500" y="1638300"/>
            <a:ext cx="2000250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3CC5BF-92F1-4707-ABF4-2DF6059870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95500" y="3619500"/>
            <a:ext cx="2000250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D76D39-094C-49F5-926F-E99FFB7F85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95750" y="1638300"/>
            <a:ext cx="2000250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E1DD7025-07E5-443A-9B99-35675A527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95750" y="3619500"/>
            <a:ext cx="2000250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F2171BB-086E-421D-B856-224860E138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4500" y="1066800"/>
            <a:ext cx="3143250" cy="3143250"/>
          </a:xfrm>
          <a:custGeom>
            <a:avLst/>
            <a:gdLst>
              <a:gd name="connsiteX0" fmla="*/ 0 w 3143250"/>
              <a:gd name="connsiteY0" fmla="*/ 0 h 3143250"/>
              <a:gd name="connsiteX1" fmla="*/ 3143250 w 3143250"/>
              <a:gd name="connsiteY1" fmla="*/ 0 h 3143250"/>
              <a:gd name="connsiteX2" fmla="*/ 3143250 w 3143250"/>
              <a:gd name="connsiteY2" fmla="*/ 3143250 h 3143250"/>
              <a:gd name="connsiteX3" fmla="*/ 0 w 31432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3143250">
                <a:moveTo>
                  <a:pt x="0" y="0"/>
                </a:moveTo>
                <a:lnTo>
                  <a:pt x="3143250" y="0"/>
                </a:lnTo>
                <a:lnTo>
                  <a:pt x="3143250" y="3143250"/>
                </a:lnTo>
                <a:lnTo>
                  <a:pt x="0" y="3143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D2FF7AA-5D43-4D51-B4E2-E5668B1E86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6250" y="1638300"/>
            <a:ext cx="2000250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C5260C7-F633-4AC0-B706-1AF666F2AD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619500"/>
            <a:ext cx="2000250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823C849E-6CDE-40DE-9061-8DB0C8AA34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6250" y="3619500"/>
            <a:ext cx="2000250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6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B4ABEED-ED3B-4F37-8DAF-F7B4FF6BE4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7430" y="1683658"/>
            <a:ext cx="3004457" cy="2917371"/>
          </a:xfrm>
          <a:custGeom>
            <a:avLst/>
            <a:gdLst>
              <a:gd name="connsiteX0" fmla="*/ 73970 w 3004457"/>
              <a:gd name="connsiteY0" fmla="*/ 0 h 2917371"/>
              <a:gd name="connsiteX1" fmla="*/ 2930487 w 3004457"/>
              <a:gd name="connsiteY1" fmla="*/ 0 h 2917371"/>
              <a:gd name="connsiteX2" fmla="*/ 3004457 w 3004457"/>
              <a:gd name="connsiteY2" fmla="*/ 73970 h 2917371"/>
              <a:gd name="connsiteX3" fmla="*/ 3004457 w 3004457"/>
              <a:gd name="connsiteY3" fmla="*/ 2917371 h 2917371"/>
              <a:gd name="connsiteX4" fmla="*/ 0 w 3004457"/>
              <a:gd name="connsiteY4" fmla="*/ 2917371 h 2917371"/>
              <a:gd name="connsiteX5" fmla="*/ 0 w 3004457"/>
              <a:gd name="connsiteY5" fmla="*/ 73970 h 2917371"/>
              <a:gd name="connsiteX6" fmla="*/ 73970 w 3004457"/>
              <a:gd name="connsiteY6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457" h="2917371">
                <a:moveTo>
                  <a:pt x="73970" y="0"/>
                </a:moveTo>
                <a:lnTo>
                  <a:pt x="2930487" y="0"/>
                </a:lnTo>
                <a:cubicBezTo>
                  <a:pt x="2971340" y="0"/>
                  <a:pt x="3004457" y="33117"/>
                  <a:pt x="3004457" y="73970"/>
                </a:cubicBezTo>
                <a:lnTo>
                  <a:pt x="3004457" y="2917371"/>
                </a:lnTo>
                <a:lnTo>
                  <a:pt x="0" y="2917371"/>
                </a:lnTo>
                <a:lnTo>
                  <a:pt x="0" y="73970"/>
                </a:lnTo>
                <a:cubicBezTo>
                  <a:pt x="0" y="33117"/>
                  <a:pt x="33117" y="0"/>
                  <a:pt x="73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C6B339-EF2E-4B6A-AC31-7D861995E0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3771" y="1132116"/>
            <a:ext cx="3004457" cy="2917371"/>
          </a:xfrm>
          <a:custGeom>
            <a:avLst/>
            <a:gdLst>
              <a:gd name="connsiteX0" fmla="*/ 73970 w 3004457"/>
              <a:gd name="connsiteY0" fmla="*/ 0 h 2917371"/>
              <a:gd name="connsiteX1" fmla="*/ 2930487 w 3004457"/>
              <a:gd name="connsiteY1" fmla="*/ 0 h 2917371"/>
              <a:gd name="connsiteX2" fmla="*/ 3004457 w 3004457"/>
              <a:gd name="connsiteY2" fmla="*/ 73970 h 2917371"/>
              <a:gd name="connsiteX3" fmla="*/ 3004457 w 3004457"/>
              <a:gd name="connsiteY3" fmla="*/ 2917371 h 2917371"/>
              <a:gd name="connsiteX4" fmla="*/ 0 w 3004457"/>
              <a:gd name="connsiteY4" fmla="*/ 2917371 h 2917371"/>
              <a:gd name="connsiteX5" fmla="*/ 0 w 3004457"/>
              <a:gd name="connsiteY5" fmla="*/ 73970 h 2917371"/>
              <a:gd name="connsiteX6" fmla="*/ 73970 w 3004457"/>
              <a:gd name="connsiteY6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457" h="2917371">
                <a:moveTo>
                  <a:pt x="73970" y="0"/>
                </a:moveTo>
                <a:lnTo>
                  <a:pt x="2930487" y="0"/>
                </a:lnTo>
                <a:cubicBezTo>
                  <a:pt x="2971340" y="0"/>
                  <a:pt x="3004457" y="33117"/>
                  <a:pt x="3004457" y="73970"/>
                </a:cubicBezTo>
                <a:lnTo>
                  <a:pt x="3004457" y="2917371"/>
                </a:lnTo>
                <a:lnTo>
                  <a:pt x="0" y="2917371"/>
                </a:lnTo>
                <a:lnTo>
                  <a:pt x="0" y="73970"/>
                </a:lnTo>
                <a:cubicBezTo>
                  <a:pt x="0" y="33117"/>
                  <a:pt x="33117" y="0"/>
                  <a:pt x="73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B7BA923-8578-4AD2-88B0-349BCEAD85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0113" y="1683657"/>
            <a:ext cx="3004457" cy="2917371"/>
          </a:xfrm>
          <a:custGeom>
            <a:avLst/>
            <a:gdLst>
              <a:gd name="connsiteX0" fmla="*/ 73970 w 3004457"/>
              <a:gd name="connsiteY0" fmla="*/ 0 h 2917371"/>
              <a:gd name="connsiteX1" fmla="*/ 2930487 w 3004457"/>
              <a:gd name="connsiteY1" fmla="*/ 0 h 2917371"/>
              <a:gd name="connsiteX2" fmla="*/ 3004457 w 3004457"/>
              <a:gd name="connsiteY2" fmla="*/ 73970 h 2917371"/>
              <a:gd name="connsiteX3" fmla="*/ 3004457 w 3004457"/>
              <a:gd name="connsiteY3" fmla="*/ 2917371 h 2917371"/>
              <a:gd name="connsiteX4" fmla="*/ 0 w 3004457"/>
              <a:gd name="connsiteY4" fmla="*/ 2917371 h 2917371"/>
              <a:gd name="connsiteX5" fmla="*/ 0 w 3004457"/>
              <a:gd name="connsiteY5" fmla="*/ 73970 h 2917371"/>
              <a:gd name="connsiteX6" fmla="*/ 73970 w 3004457"/>
              <a:gd name="connsiteY6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457" h="2917371">
                <a:moveTo>
                  <a:pt x="73970" y="0"/>
                </a:moveTo>
                <a:lnTo>
                  <a:pt x="2930487" y="0"/>
                </a:lnTo>
                <a:cubicBezTo>
                  <a:pt x="2971340" y="0"/>
                  <a:pt x="3004457" y="33117"/>
                  <a:pt x="3004457" y="73970"/>
                </a:cubicBezTo>
                <a:lnTo>
                  <a:pt x="3004457" y="2917371"/>
                </a:lnTo>
                <a:lnTo>
                  <a:pt x="0" y="2917371"/>
                </a:lnTo>
                <a:lnTo>
                  <a:pt x="0" y="73970"/>
                </a:lnTo>
                <a:cubicBezTo>
                  <a:pt x="0" y="33117"/>
                  <a:pt x="33117" y="0"/>
                  <a:pt x="73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09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FB30B5-7B17-456B-93C6-06D5BA86F0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0500" y="1819276"/>
            <a:ext cx="1814512" cy="321627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E1F3B8B-C0E7-451B-9B24-E436C16D0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542" y="1046410"/>
            <a:ext cx="4731658" cy="73977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C6A6D-1982-4884-9D26-74E5FBCA0899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01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A32D75-14CD-436A-8647-42E5EC6EF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8930" y="4776112"/>
            <a:ext cx="3530991" cy="1519311"/>
          </a:xfrm>
          <a:custGeom>
            <a:avLst/>
            <a:gdLst>
              <a:gd name="connsiteX0" fmla="*/ 84413 w 3530991"/>
              <a:gd name="connsiteY0" fmla="*/ 0 h 1519311"/>
              <a:gd name="connsiteX1" fmla="*/ 3446578 w 3530991"/>
              <a:gd name="connsiteY1" fmla="*/ 0 h 1519311"/>
              <a:gd name="connsiteX2" fmla="*/ 3530991 w 3530991"/>
              <a:gd name="connsiteY2" fmla="*/ 84413 h 1519311"/>
              <a:gd name="connsiteX3" fmla="*/ 3530991 w 3530991"/>
              <a:gd name="connsiteY3" fmla="*/ 1434898 h 1519311"/>
              <a:gd name="connsiteX4" fmla="*/ 3446578 w 3530991"/>
              <a:gd name="connsiteY4" fmla="*/ 1519311 h 1519311"/>
              <a:gd name="connsiteX5" fmla="*/ 84413 w 3530991"/>
              <a:gd name="connsiteY5" fmla="*/ 1519311 h 1519311"/>
              <a:gd name="connsiteX6" fmla="*/ 0 w 3530991"/>
              <a:gd name="connsiteY6" fmla="*/ 1434898 h 1519311"/>
              <a:gd name="connsiteX7" fmla="*/ 0 w 3530991"/>
              <a:gd name="connsiteY7" fmla="*/ 84413 h 1519311"/>
              <a:gd name="connsiteX8" fmla="*/ 84413 w 3530991"/>
              <a:gd name="connsiteY8" fmla="*/ 0 h 151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991" h="1519311">
                <a:moveTo>
                  <a:pt x="84413" y="0"/>
                </a:moveTo>
                <a:lnTo>
                  <a:pt x="3446578" y="0"/>
                </a:lnTo>
                <a:cubicBezTo>
                  <a:pt x="3493198" y="0"/>
                  <a:pt x="3530991" y="37793"/>
                  <a:pt x="3530991" y="84413"/>
                </a:cubicBezTo>
                <a:lnTo>
                  <a:pt x="3530991" y="1434898"/>
                </a:lnTo>
                <a:cubicBezTo>
                  <a:pt x="3530991" y="1481518"/>
                  <a:pt x="3493198" y="1519311"/>
                  <a:pt x="3446578" y="1519311"/>
                </a:cubicBezTo>
                <a:lnTo>
                  <a:pt x="84413" y="1519311"/>
                </a:lnTo>
                <a:cubicBezTo>
                  <a:pt x="37793" y="1519311"/>
                  <a:pt x="0" y="1481518"/>
                  <a:pt x="0" y="1434898"/>
                </a:cubicBezTo>
                <a:lnTo>
                  <a:pt x="0" y="84413"/>
                </a:lnTo>
                <a:cubicBezTo>
                  <a:pt x="0" y="37793"/>
                  <a:pt x="37793" y="0"/>
                  <a:pt x="844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9E8CC8-BDDA-4BFE-828C-910953AB74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0747" y="1104900"/>
            <a:ext cx="4714933" cy="2819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A75F908-3F08-4821-A84A-964AFFEE42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277772"/>
            <a:ext cx="12206068" cy="3608248"/>
          </a:xfrm>
          <a:custGeom>
            <a:avLst/>
            <a:gdLst>
              <a:gd name="connsiteX0" fmla="*/ 12206068 w 12206068"/>
              <a:gd name="connsiteY0" fmla="*/ 0 h 3608248"/>
              <a:gd name="connsiteX1" fmla="*/ 12192000 w 12206068"/>
              <a:gd name="connsiteY1" fmla="*/ 3608248 h 3608248"/>
              <a:gd name="connsiteX2" fmla="*/ 0 w 12206068"/>
              <a:gd name="connsiteY2" fmla="*/ 3608248 h 3608248"/>
              <a:gd name="connsiteX3" fmla="*/ 0 w 12206068"/>
              <a:gd name="connsiteY3" fmla="*/ 1326637 h 36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068" h="3608248">
                <a:moveTo>
                  <a:pt x="12206068" y="0"/>
                </a:moveTo>
                <a:cubicBezTo>
                  <a:pt x="12201379" y="965083"/>
                  <a:pt x="12196689" y="2643165"/>
                  <a:pt x="12192000" y="3608248"/>
                </a:cubicBezTo>
                <a:lnTo>
                  <a:pt x="0" y="3608248"/>
                </a:lnTo>
                <a:lnTo>
                  <a:pt x="0" y="13266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7496D84-4E76-4496-8CC0-613C6EEF44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929" y="651626"/>
            <a:ext cx="5294661" cy="1446550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8071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721A43-D8C4-4A9A-B498-7D0C4426F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1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EAFC7CF-8EC2-4554-B735-4412C8DD0C71}"/>
              </a:ext>
            </a:extLst>
          </p:cNvPr>
          <p:cNvSpPr>
            <a:spLocks noEditPoints="1"/>
          </p:cNvSpPr>
          <p:nvPr userDrawn="1"/>
        </p:nvSpPr>
        <p:spPr bwMode="auto">
          <a:xfrm rot="18741862" flipH="1">
            <a:off x="6909800" y="-144886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A16E0A-13C8-4682-94C0-0D219732D8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6556" y="3291839"/>
            <a:ext cx="781050" cy="137302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B352E7-99E0-4B3D-B98D-EC47163757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6194" y="2307589"/>
            <a:ext cx="2755499" cy="2121536"/>
          </a:xfrm>
          <a:custGeom>
            <a:avLst/>
            <a:gdLst>
              <a:gd name="connsiteX0" fmla="*/ 0 w 2776930"/>
              <a:gd name="connsiteY0" fmla="*/ 0 h 2102486"/>
              <a:gd name="connsiteX1" fmla="*/ 2776930 w 2776930"/>
              <a:gd name="connsiteY1" fmla="*/ 0 h 2102486"/>
              <a:gd name="connsiteX2" fmla="*/ 2776930 w 2776930"/>
              <a:gd name="connsiteY2" fmla="*/ 2102486 h 2102486"/>
              <a:gd name="connsiteX3" fmla="*/ 0 w 2776930"/>
              <a:gd name="connsiteY3" fmla="*/ 2102486 h 2102486"/>
              <a:gd name="connsiteX4" fmla="*/ 0 w 2776930"/>
              <a:gd name="connsiteY4" fmla="*/ 0 h 2102486"/>
              <a:gd name="connsiteX0" fmla="*/ 0 w 2776930"/>
              <a:gd name="connsiteY0" fmla="*/ 0 h 2102486"/>
              <a:gd name="connsiteX1" fmla="*/ 2405455 w 2776930"/>
              <a:gd name="connsiteY1" fmla="*/ 290513 h 2102486"/>
              <a:gd name="connsiteX2" fmla="*/ 2776930 w 2776930"/>
              <a:gd name="connsiteY2" fmla="*/ 2102486 h 2102486"/>
              <a:gd name="connsiteX3" fmla="*/ 0 w 2776930"/>
              <a:gd name="connsiteY3" fmla="*/ 2102486 h 2102486"/>
              <a:gd name="connsiteX4" fmla="*/ 0 w 2776930"/>
              <a:gd name="connsiteY4" fmla="*/ 0 h 2102486"/>
              <a:gd name="connsiteX0" fmla="*/ 0 w 2776930"/>
              <a:gd name="connsiteY0" fmla="*/ 0 h 2121536"/>
              <a:gd name="connsiteX1" fmla="*/ 2405455 w 2776930"/>
              <a:gd name="connsiteY1" fmla="*/ 290513 h 2121536"/>
              <a:gd name="connsiteX2" fmla="*/ 2776930 w 2776930"/>
              <a:gd name="connsiteY2" fmla="*/ 2102486 h 2121536"/>
              <a:gd name="connsiteX3" fmla="*/ 347663 w 2776930"/>
              <a:gd name="connsiteY3" fmla="*/ 2121536 h 2121536"/>
              <a:gd name="connsiteX4" fmla="*/ 0 w 2776930"/>
              <a:gd name="connsiteY4" fmla="*/ 0 h 2121536"/>
              <a:gd name="connsiteX0" fmla="*/ 0 w 2755499"/>
              <a:gd name="connsiteY0" fmla="*/ 0 h 2121536"/>
              <a:gd name="connsiteX1" fmla="*/ 2405455 w 2755499"/>
              <a:gd name="connsiteY1" fmla="*/ 290513 h 2121536"/>
              <a:gd name="connsiteX2" fmla="*/ 2755499 w 2755499"/>
              <a:gd name="connsiteY2" fmla="*/ 2116773 h 2121536"/>
              <a:gd name="connsiteX3" fmla="*/ 347663 w 2755499"/>
              <a:gd name="connsiteY3" fmla="*/ 2121536 h 2121536"/>
              <a:gd name="connsiteX4" fmla="*/ 0 w 2755499"/>
              <a:gd name="connsiteY4" fmla="*/ 0 h 212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5499" h="2121536">
                <a:moveTo>
                  <a:pt x="0" y="0"/>
                </a:moveTo>
                <a:lnTo>
                  <a:pt x="2405455" y="290513"/>
                </a:lnTo>
                <a:lnTo>
                  <a:pt x="2755499" y="2116773"/>
                </a:lnTo>
                <a:lnTo>
                  <a:pt x="347663" y="212153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E07241C-F6A1-4FB8-9A23-818E21F224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2039" y="4743449"/>
            <a:ext cx="4489916" cy="117083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FB7EB52-0750-4FAC-ABD3-D13B5F26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2039" y="975365"/>
            <a:ext cx="5294661" cy="1446550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186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9EFDC2F-1B0D-4FB9-8239-622697A3AD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09662" y="2221865"/>
            <a:ext cx="8567737" cy="4679950"/>
          </a:xfrm>
          <a:custGeom>
            <a:avLst/>
            <a:gdLst>
              <a:gd name="connsiteX0" fmla="*/ 0 w 2266950"/>
              <a:gd name="connsiteY0" fmla="*/ 0 h 3067050"/>
              <a:gd name="connsiteX1" fmla="*/ 2266950 w 2266950"/>
              <a:gd name="connsiteY1" fmla="*/ 0 h 3067050"/>
              <a:gd name="connsiteX2" fmla="*/ 2266950 w 2266950"/>
              <a:gd name="connsiteY2" fmla="*/ 3067050 h 3067050"/>
              <a:gd name="connsiteX3" fmla="*/ 0 w 2266950"/>
              <a:gd name="connsiteY3" fmla="*/ 3067050 h 3067050"/>
              <a:gd name="connsiteX4" fmla="*/ 0 w 2266950"/>
              <a:gd name="connsiteY4" fmla="*/ 0 h 3067050"/>
              <a:gd name="connsiteX0" fmla="*/ 1727200 w 2266950"/>
              <a:gd name="connsiteY0" fmla="*/ 330200 h 3067050"/>
              <a:gd name="connsiteX1" fmla="*/ 2266950 w 2266950"/>
              <a:gd name="connsiteY1" fmla="*/ 0 h 3067050"/>
              <a:gd name="connsiteX2" fmla="*/ 2266950 w 2266950"/>
              <a:gd name="connsiteY2" fmla="*/ 3067050 h 3067050"/>
              <a:gd name="connsiteX3" fmla="*/ 0 w 2266950"/>
              <a:gd name="connsiteY3" fmla="*/ 3067050 h 3067050"/>
              <a:gd name="connsiteX4" fmla="*/ 1727200 w 2266950"/>
              <a:gd name="connsiteY4" fmla="*/ 330200 h 3067050"/>
              <a:gd name="connsiteX0" fmla="*/ 1727200 w 5391150"/>
              <a:gd name="connsiteY0" fmla="*/ 0 h 2736850"/>
              <a:gd name="connsiteX1" fmla="*/ 5391150 w 5391150"/>
              <a:gd name="connsiteY1" fmla="*/ 1816100 h 2736850"/>
              <a:gd name="connsiteX2" fmla="*/ 2266950 w 5391150"/>
              <a:gd name="connsiteY2" fmla="*/ 2736850 h 2736850"/>
              <a:gd name="connsiteX3" fmla="*/ 0 w 5391150"/>
              <a:gd name="connsiteY3" fmla="*/ 2736850 h 2736850"/>
              <a:gd name="connsiteX4" fmla="*/ 1727200 w 5391150"/>
              <a:gd name="connsiteY4" fmla="*/ 0 h 2736850"/>
              <a:gd name="connsiteX0" fmla="*/ 4851400 w 8515350"/>
              <a:gd name="connsiteY0" fmla="*/ 0 h 2736850"/>
              <a:gd name="connsiteX1" fmla="*/ 8515350 w 8515350"/>
              <a:gd name="connsiteY1" fmla="*/ 1816100 h 2736850"/>
              <a:gd name="connsiteX2" fmla="*/ 5391150 w 8515350"/>
              <a:gd name="connsiteY2" fmla="*/ 2736850 h 2736850"/>
              <a:gd name="connsiteX3" fmla="*/ 0 w 8515350"/>
              <a:gd name="connsiteY3" fmla="*/ 2470150 h 2736850"/>
              <a:gd name="connsiteX4" fmla="*/ 4851400 w 8515350"/>
              <a:gd name="connsiteY4" fmla="*/ 0 h 2736850"/>
              <a:gd name="connsiteX0" fmla="*/ 4851400 w 8515350"/>
              <a:gd name="connsiteY0" fmla="*/ 0 h 4641850"/>
              <a:gd name="connsiteX1" fmla="*/ 8515350 w 8515350"/>
              <a:gd name="connsiteY1" fmla="*/ 1816100 h 4641850"/>
              <a:gd name="connsiteX2" fmla="*/ 3702050 w 8515350"/>
              <a:gd name="connsiteY2" fmla="*/ 4641850 h 4641850"/>
              <a:gd name="connsiteX3" fmla="*/ 0 w 8515350"/>
              <a:gd name="connsiteY3" fmla="*/ 2470150 h 4641850"/>
              <a:gd name="connsiteX4" fmla="*/ 4851400 w 8515350"/>
              <a:gd name="connsiteY4" fmla="*/ 0 h 4641850"/>
              <a:gd name="connsiteX0" fmla="*/ 4851400 w 8572500"/>
              <a:gd name="connsiteY0" fmla="*/ 0 h 4641850"/>
              <a:gd name="connsiteX1" fmla="*/ 8572500 w 8572500"/>
              <a:gd name="connsiteY1" fmla="*/ 1839913 h 4641850"/>
              <a:gd name="connsiteX2" fmla="*/ 3702050 w 8572500"/>
              <a:gd name="connsiteY2" fmla="*/ 4641850 h 4641850"/>
              <a:gd name="connsiteX3" fmla="*/ 0 w 8572500"/>
              <a:gd name="connsiteY3" fmla="*/ 2470150 h 4641850"/>
              <a:gd name="connsiteX4" fmla="*/ 4851400 w 8572500"/>
              <a:gd name="connsiteY4" fmla="*/ 0 h 4641850"/>
              <a:gd name="connsiteX0" fmla="*/ 4846637 w 8567737"/>
              <a:gd name="connsiteY0" fmla="*/ 0 h 4641850"/>
              <a:gd name="connsiteX1" fmla="*/ 8567737 w 8567737"/>
              <a:gd name="connsiteY1" fmla="*/ 1839913 h 4641850"/>
              <a:gd name="connsiteX2" fmla="*/ 3697287 w 8567737"/>
              <a:gd name="connsiteY2" fmla="*/ 4641850 h 4641850"/>
              <a:gd name="connsiteX3" fmla="*/ 0 w 8567737"/>
              <a:gd name="connsiteY3" fmla="*/ 2460625 h 4641850"/>
              <a:gd name="connsiteX4" fmla="*/ 4846637 w 8567737"/>
              <a:gd name="connsiteY4" fmla="*/ 0 h 4641850"/>
              <a:gd name="connsiteX0" fmla="*/ 4892357 w 8567737"/>
              <a:gd name="connsiteY0" fmla="*/ 0 h 4626610"/>
              <a:gd name="connsiteX1" fmla="*/ 8567737 w 8567737"/>
              <a:gd name="connsiteY1" fmla="*/ 1824673 h 4626610"/>
              <a:gd name="connsiteX2" fmla="*/ 3697287 w 8567737"/>
              <a:gd name="connsiteY2" fmla="*/ 4626610 h 4626610"/>
              <a:gd name="connsiteX3" fmla="*/ 0 w 8567737"/>
              <a:gd name="connsiteY3" fmla="*/ 2445385 h 4626610"/>
              <a:gd name="connsiteX4" fmla="*/ 4892357 w 8567737"/>
              <a:gd name="connsiteY4" fmla="*/ 0 h 4626610"/>
              <a:gd name="connsiteX0" fmla="*/ 4892357 w 8567737"/>
              <a:gd name="connsiteY0" fmla="*/ 0 h 4649470"/>
              <a:gd name="connsiteX1" fmla="*/ 8567737 w 8567737"/>
              <a:gd name="connsiteY1" fmla="*/ 1824673 h 4649470"/>
              <a:gd name="connsiteX2" fmla="*/ 3674427 w 8567737"/>
              <a:gd name="connsiteY2" fmla="*/ 4649470 h 4649470"/>
              <a:gd name="connsiteX3" fmla="*/ 0 w 8567737"/>
              <a:gd name="connsiteY3" fmla="*/ 2445385 h 4649470"/>
              <a:gd name="connsiteX4" fmla="*/ 4892357 w 8567737"/>
              <a:gd name="connsiteY4" fmla="*/ 0 h 4649470"/>
              <a:gd name="connsiteX0" fmla="*/ 4892357 w 8567737"/>
              <a:gd name="connsiteY0" fmla="*/ 0 h 4687570"/>
              <a:gd name="connsiteX1" fmla="*/ 8567737 w 8567737"/>
              <a:gd name="connsiteY1" fmla="*/ 1824673 h 4687570"/>
              <a:gd name="connsiteX2" fmla="*/ 3666807 w 8567737"/>
              <a:gd name="connsiteY2" fmla="*/ 4687570 h 4687570"/>
              <a:gd name="connsiteX3" fmla="*/ 0 w 8567737"/>
              <a:gd name="connsiteY3" fmla="*/ 2445385 h 4687570"/>
              <a:gd name="connsiteX4" fmla="*/ 4892357 w 8567737"/>
              <a:gd name="connsiteY4" fmla="*/ 0 h 4687570"/>
              <a:gd name="connsiteX0" fmla="*/ 4892357 w 8567737"/>
              <a:gd name="connsiteY0" fmla="*/ 0 h 4679950"/>
              <a:gd name="connsiteX1" fmla="*/ 8567737 w 8567737"/>
              <a:gd name="connsiteY1" fmla="*/ 1824673 h 4679950"/>
              <a:gd name="connsiteX2" fmla="*/ 3628707 w 8567737"/>
              <a:gd name="connsiteY2" fmla="*/ 4679950 h 4679950"/>
              <a:gd name="connsiteX3" fmla="*/ 0 w 8567737"/>
              <a:gd name="connsiteY3" fmla="*/ 2445385 h 4679950"/>
              <a:gd name="connsiteX4" fmla="*/ 4892357 w 8567737"/>
              <a:gd name="connsiteY4" fmla="*/ 0 h 467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7737" h="4679950">
                <a:moveTo>
                  <a:pt x="4892357" y="0"/>
                </a:moveTo>
                <a:lnTo>
                  <a:pt x="8567737" y="1824673"/>
                </a:lnTo>
                <a:lnTo>
                  <a:pt x="3628707" y="4679950"/>
                </a:lnTo>
                <a:lnTo>
                  <a:pt x="0" y="2445385"/>
                </a:lnTo>
                <a:lnTo>
                  <a:pt x="4892357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A1EFEF-A788-49DA-A2D7-E0DCA0C24AD3}"/>
              </a:ext>
            </a:extLst>
          </p:cNvPr>
          <p:cNvSpPr txBox="1"/>
          <p:nvPr userDrawn="1"/>
        </p:nvSpPr>
        <p:spPr>
          <a:xfrm>
            <a:off x="947304" y="55876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РАЗВИТИЕ ЦИФРОВОЙ ЭКОНОМИКИ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A7CCDB-ABE8-400B-AAD8-894EE6B93069}"/>
              </a:ext>
            </a:extLst>
          </p:cNvPr>
          <p:cNvSpPr txBox="1"/>
          <p:nvPr userDrawn="1"/>
        </p:nvSpPr>
        <p:spPr>
          <a:xfrm>
            <a:off x="950071" y="736977"/>
            <a:ext cx="249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инвестиций и развития малого </a:t>
            </a:r>
            <a:b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среднего предпринимательства администрации муниципального образования город Краснодар</a:t>
            </a:r>
            <a:endParaRPr lang="id-ID" sz="7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6C04B1-DBCC-49E8-B2F5-275D89436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" y="617634"/>
            <a:ext cx="332735" cy="39604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944B39-27D0-4C55-86E4-48DD2FF92942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830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C15B82-699C-478F-9715-A5005BC9B5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2286000"/>
            <a:ext cx="6381750" cy="2408754"/>
          </a:xfrm>
          <a:custGeom>
            <a:avLst/>
            <a:gdLst>
              <a:gd name="connsiteX0" fmla="*/ 100373 w 6381750"/>
              <a:gd name="connsiteY0" fmla="*/ 0 h 2408754"/>
              <a:gd name="connsiteX1" fmla="*/ 6281377 w 6381750"/>
              <a:gd name="connsiteY1" fmla="*/ 0 h 2408754"/>
              <a:gd name="connsiteX2" fmla="*/ 6381750 w 6381750"/>
              <a:gd name="connsiteY2" fmla="*/ 100373 h 2408754"/>
              <a:gd name="connsiteX3" fmla="*/ 6381750 w 6381750"/>
              <a:gd name="connsiteY3" fmla="*/ 2308381 h 2408754"/>
              <a:gd name="connsiteX4" fmla="*/ 6281377 w 6381750"/>
              <a:gd name="connsiteY4" fmla="*/ 2408754 h 2408754"/>
              <a:gd name="connsiteX5" fmla="*/ 100373 w 6381750"/>
              <a:gd name="connsiteY5" fmla="*/ 2408754 h 2408754"/>
              <a:gd name="connsiteX6" fmla="*/ 0 w 6381750"/>
              <a:gd name="connsiteY6" fmla="*/ 2308381 h 2408754"/>
              <a:gd name="connsiteX7" fmla="*/ 0 w 6381750"/>
              <a:gd name="connsiteY7" fmla="*/ 100373 h 2408754"/>
              <a:gd name="connsiteX8" fmla="*/ 100373 w 6381750"/>
              <a:gd name="connsiteY8" fmla="*/ 0 h 240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0" h="2408754">
                <a:moveTo>
                  <a:pt x="100373" y="0"/>
                </a:moveTo>
                <a:lnTo>
                  <a:pt x="6281377" y="0"/>
                </a:lnTo>
                <a:cubicBezTo>
                  <a:pt x="6336811" y="0"/>
                  <a:pt x="6381750" y="44939"/>
                  <a:pt x="6381750" y="100373"/>
                </a:cubicBezTo>
                <a:lnTo>
                  <a:pt x="6381750" y="2308381"/>
                </a:lnTo>
                <a:cubicBezTo>
                  <a:pt x="6381750" y="2363815"/>
                  <a:pt x="6336811" y="2408754"/>
                  <a:pt x="6281377" y="2408754"/>
                </a:cubicBezTo>
                <a:lnTo>
                  <a:pt x="100373" y="2408754"/>
                </a:lnTo>
                <a:cubicBezTo>
                  <a:pt x="44939" y="2408754"/>
                  <a:pt x="0" y="2363815"/>
                  <a:pt x="0" y="2308381"/>
                </a:cubicBezTo>
                <a:lnTo>
                  <a:pt x="0" y="100373"/>
                </a:lnTo>
                <a:cubicBezTo>
                  <a:pt x="0" y="44939"/>
                  <a:pt x="44939" y="0"/>
                  <a:pt x="1003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16CDBB0-335A-4E27-BC02-354BA21288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4956238"/>
            <a:ext cx="3867150" cy="987363"/>
          </a:xfrm>
          <a:custGeom>
            <a:avLst/>
            <a:gdLst>
              <a:gd name="connsiteX0" fmla="*/ 41143 w 3867150"/>
              <a:gd name="connsiteY0" fmla="*/ 0 h 987363"/>
              <a:gd name="connsiteX1" fmla="*/ 3826007 w 3867150"/>
              <a:gd name="connsiteY1" fmla="*/ 0 h 987363"/>
              <a:gd name="connsiteX2" fmla="*/ 3867150 w 3867150"/>
              <a:gd name="connsiteY2" fmla="*/ 41143 h 987363"/>
              <a:gd name="connsiteX3" fmla="*/ 3867150 w 3867150"/>
              <a:gd name="connsiteY3" fmla="*/ 946220 h 987363"/>
              <a:gd name="connsiteX4" fmla="*/ 3826007 w 3867150"/>
              <a:gd name="connsiteY4" fmla="*/ 987363 h 987363"/>
              <a:gd name="connsiteX5" fmla="*/ 41143 w 3867150"/>
              <a:gd name="connsiteY5" fmla="*/ 987363 h 987363"/>
              <a:gd name="connsiteX6" fmla="*/ 0 w 3867150"/>
              <a:gd name="connsiteY6" fmla="*/ 946220 h 987363"/>
              <a:gd name="connsiteX7" fmla="*/ 0 w 3867150"/>
              <a:gd name="connsiteY7" fmla="*/ 41143 h 987363"/>
              <a:gd name="connsiteX8" fmla="*/ 41143 w 3867150"/>
              <a:gd name="connsiteY8" fmla="*/ 0 h 9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7150" h="987363">
                <a:moveTo>
                  <a:pt x="41143" y="0"/>
                </a:moveTo>
                <a:lnTo>
                  <a:pt x="3826007" y="0"/>
                </a:lnTo>
                <a:cubicBezTo>
                  <a:pt x="3848730" y="0"/>
                  <a:pt x="3867150" y="18420"/>
                  <a:pt x="3867150" y="41143"/>
                </a:cubicBezTo>
                <a:lnTo>
                  <a:pt x="3867150" y="946220"/>
                </a:lnTo>
                <a:cubicBezTo>
                  <a:pt x="3867150" y="968943"/>
                  <a:pt x="3848730" y="987363"/>
                  <a:pt x="3826007" y="987363"/>
                </a:cubicBezTo>
                <a:lnTo>
                  <a:pt x="41143" y="987363"/>
                </a:lnTo>
                <a:cubicBezTo>
                  <a:pt x="18420" y="987363"/>
                  <a:pt x="0" y="968943"/>
                  <a:pt x="0" y="946220"/>
                </a:cubicBezTo>
                <a:lnTo>
                  <a:pt x="0" y="41143"/>
                </a:lnTo>
                <a:cubicBezTo>
                  <a:pt x="0" y="18420"/>
                  <a:pt x="18420" y="0"/>
                  <a:pt x="411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F7EB1BB-FDBC-4B74-A369-338D6A7CD1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1600" y="4956238"/>
            <a:ext cx="2228850" cy="987363"/>
          </a:xfrm>
          <a:custGeom>
            <a:avLst/>
            <a:gdLst>
              <a:gd name="connsiteX0" fmla="*/ 41143 w 3867150"/>
              <a:gd name="connsiteY0" fmla="*/ 0 h 987363"/>
              <a:gd name="connsiteX1" fmla="*/ 3826007 w 3867150"/>
              <a:gd name="connsiteY1" fmla="*/ 0 h 987363"/>
              <a:gd name="connsiteX2" fmla="*/ 3867150 w 3867150"/>
              <a:gd name="connsiteY2" fmla="*/ 41143 h 987363"/>
              <a:gd name="connsiteX3" fmla="*/ 3867150 w 3867150"/>
              <a:gd name="connsiteY3" fmla="*/ 946220 h 987363"/>
              <a:gd name="connsiteX4" fmla="*/ 3826007 w 3867150"/>
              <a:gd name="connsiteY4" fmla="*/ 987363 h 987363"/>
              <a:gd name="connsiteX5" fmla="*/ 41143 w 3867150"/>
              <a:gd name="connsiteY5" fmla="*/ 987363 h 987363"/>
              <a:gd name="connsiteX6" fmla="*/ 0 w 3867150"/>
              <a:gd name="connsiteY6" fmla="*/ 946220 h 987363"/>
              <a:gd name="connsiteX7" fmla="*/ 0 w 3867150"/>
              <a:gd name="connsiteY7" fmla="*/ 41143 h 987363"/>
              <a:gd name="connsiteX8" fmla="*/ 41143 w 3867150"/>
              <a:gd name="connsiteY8" fmla="*/ 0 h 9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7150" h="987363">
                <a:moveTo>
                  <a:pt x="41143" y="0"/>
                </a:moveTo>
                <a:lnTo>
                  <a:pt x="3826007" y="0"/>
                </a:lnTo>
                <a:cubicBezTo>
                  <a:pt x="3848730" y="0"/>
                  <a:pt x="3867150" y="18420"/>
                  <a:pt x="3867150" y="41143"/>
                </a:cubicBezTo>
                <a:lnTo>
                  <a:pt x="3867150" y="946220"/>
                </a:lnTo>
                <a:cubicBezTo>
                  <a:pt x="3867150" y="968943"/>
                  <a:pt x="3848730" y="987363"/>
                  <a:pt x="3826007" y="987363"/>
                </a:cubicBezTo>
                <a:lnTo>
                  <a:pt x="41143" y="987363"/>
                </a:lnTo>
                <a:cubicBezTo>
                  <a:pt x="18420" y="987363"/>
                  <a:pt x="0" y="968943"/>
                  <a:pt x="0" y="946220"/>
                </a:cubicBezTo>
                <a:lnTo>
                  <a:pt x="0" y="41143"/>
                </a:lnTo>
                <a:cubicBezTo>
                  <a:pt x="0" y="18420"/>
                  <a:pt x="18420" y="0"/>
                  <a:pt x="411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70FF5E7-142B-418F-A387-D6B1F770D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5771" y="55238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83F4D14A-B6A5-4D62-8514-2B71085A5C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544" y="123455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9ADE7-5C81-4852-8883-21731AC35338}"/>
              </a:ext>
            </a:extLst>
          </p:cNvPr>
          <p:cNvSpPr txBox="1"/>
          <p:nvPr userDrawn="1"/>
        </p:nvSpPr>
        <p:spPr>
          <a:xfrm>
            <a:off x="947304" y="55876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РАЗВИТИЕ ЦИФРОВОЙ ЭКОНОМИКИ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8C14BE-6F5B-4DD7-8BE3-6E4C4A9D15E3}"/>
              </a:ext>
            </a:extLst>
          </p:cNvPr>
          <p:cNvSpPr txBox="1"/>
          <p:nvPr userDrawn="1"/>
        </p:nvSpPr>
        <p:spPr>
          <a:xfrm>
            <a:off x="950071" y="736977"/>
            <a:ext cx="249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инвестиций и развития малого </a:t>
            </a:r>
            <a:b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среднего предпринимательства администрации муниципального образования город Краснодар</a:t>
            </a:r>
            <a:endParaRPr lang="id-ID" sz="7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2126655-4ECE-4DB3-84AD-859260FDE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" y="617634"/>
            <a:ext cx="332735" cy="39604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5D2D028-6F57-44F7-9CE8-82409D3C9D0E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83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5C0354F-24CA-4B15-96C5-69BB30EEBFDD}"/>
              </a:ext>
            </a:extLst>
          </p:cNvPr>
          <p:cNvSpPr txBox="1"/>
          <p:nvPr userDrawn="1"/>
        </p:nvSpPr>
        <p:spPr>
          <a:xfrm>
            <a:off x="947304" y="55876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РАЗВИТИЕ ЦИФРОВОЙ ЭКОНОМИКИ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1928116-8860-4B2A-879C-113EB34557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102441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n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EB6F797-D8D1-4676-84F3-62D72EA73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4" y="170658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ADF10-EED4-44DF-AD37-D26D9A425DE4}"/>
              </a:ext>
            </a:extLst>
          </p:cNvPr>
          <p:cNvSpPr txBox="1"/>
          <p:nvPr userDrawn="1"/>
        </p:nvSpPr>
        <p:spPr>
          <a:xfrm>
            <a:off x="950071" y="736977"/>
            <a:ext cx="249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инвестиций и развития малого </a:t>
            </a:r>
            <a:b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среднего предпринимательства администрации муниципального образования город Краснодар</a:t>
            </a:r>
            <a:endParaRPr lang="id-ID" sz="7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390DCC0E-437F-45E2-9287-BB6631237495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0F151-8E53-4879-87BB-5A418CCFC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" y="617634"/>
            <a:ext cx="332735" cy="3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C5A4948-3860-4774-8631-3C0FBF623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8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n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44CC11B-C94E-4C03-99CB-B3FB941AC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4" y="123455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C9D52-057B-4D4E-9168-1B947D45E2EA}"/>
              </a:ext>
            </a:extLst>
          </p:cNvPr>
          <p:cNvSpPr txBox="1"/>
          <p:nvPr userDrawn="1"/>
        </p:nvSpPr>
        <p:spPr>
          <a:xfrm>
            <a:off x="947304" y="55876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РАЗВИТИЕ ЦИФРОВОЙ ЭКОНОМИКИ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3F380-34D6-4F0F-8A7E-EFFE8BC02160}"/>
              </a:ext>
            </a:extLst>
          </p:cNvPr>
          <p:cNvSpPr txBox="1"/>
          <p:nvPr userDrawn="1"/>
        </p:nvSpPr>
        <p:spPr>
          <a:xfrm>
            <a:off x="950071" y="736977"/>
            <a:ext cx="249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инвестиций и развития малого </a:t>
            </a:r>
            <a:b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среднего предпринимательства администрации муниципального образования город Краснодар</a:t>
            </a:r>
            <a:endParaRPr lang="id-ID" sz="7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5C2E5F-6167-4A54-933A-6BD502AA4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" y="617634"/>
            <a:ext cx="332735" cy="39604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A88F2-599F-4FB0-8B1A-6DC162C041C9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41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C5A4948-3860-4774-8631-3C0FBF623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8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n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44CC11B-C94E-4C03-99CB-B3FB941AC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4" y="123455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DDBDCB-E656-4F8B-9046-44EFFB23FA1C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12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C5A4948-3860-4774-8631-3C0FBF623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8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n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44CC11B-C94E-4C03-99CB-B3FB941AC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4" y="123455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0278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A9120A5-2EC5-46F2-9E97-874DD1FF6C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8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n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29386847-179D-4CC1-86AC-ED10A637FB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7348" y="2489738"/>
            <a:ext cx="2630125" cy="150478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13533552-C59F-4712-840F-C821E64D61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4" y="123455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E2BF0-A87A-41F9-9ED5-73BD46B53BA4}"/>
              </a:ext>
            </a:extLst>
          </p:cNvPr>
          <p:cNvSpPr txBox="1"/>
          <p:nvPr userDrawn="1"/>
        </p:nvSpPr>
        <p:spPr>
          <a:xfrm>
            <a:off x="947304" y="55876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РАЗВИТИЕ ЦИФРОВОЙ ЭКОНОМИКИ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DE9BF6-5B06-40CB-B0A1-85646FDE6ADD}"/>
              </a:ext>
            </a:extLst>
          </p:cNvPr>
          <p:cNvSpPr txBox="1"/>
          <p:nvPr userDrawn="1"/>
        </p:nvSpPr>
        <p:spPr>
          <a:xfrm>
            <a:off x="950071" y="736977"/>
            <a:ext cx="249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инвестиций и развития малого </a:t>
            </a:r>
            <a:b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среднего предпринимательства администрации муниципального образования город Краснодар</a:t>
            </a:r>
            <a:endParaRPr lang="id-ID" sz="7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A9DA2D-B8E6-4668-AB9E-3904BD9A8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" y="617634"/>
            <a:ext cx="332735" cy="39604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4DD29C-C779-488C-9CEA-ED6614AD0217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38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A9120A5-2EC5-46F2-9E97-874DD1FF6C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8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n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13533552-C59F-4712-840F-C821E64D61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4" y="123455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0B9CC-4B50-415B-82CD-29CEA09F0DED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29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E330946-B495-4927-8031-77C6AB10A0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88"/>
            <a:ext cx="6560458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5EF0B635-3F2F-4C38-8448-0BBD97E737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4650" y="3620707"/>
            <a:ext cx="1385473" cy="155257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D02357BA-14DA-43FC-9C8E-041A859754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7577" y="2457612"/>
            <a:ext cx="2374900" cy="111426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C403150A-E6CD-4D83-A0BA-8DD9A1D85924}"/>
              </a:ext>
            </a:extLst>
          </p:cNvPr>
          <p:cNvSpPr>
            <a:spLocks noEditPoints="1"/>
          </p:cNvSpPr>
          <p:nvPr userDrawn="1"/>
        </p:nvSpPr>
        <p:spPr bwMode="auto">
          <a:xfrm rot="2858138">
            <a:off x="6404154" y="976525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solidFill>
            <a:schemeClr val="tx1">
              <a:lumMod val="50000"/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353E50C5-3266-4CE2-8853-391A701A4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4" y="1234559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54F02-AD4E-4C3C-A6FA-472A6FD22F9E}"/>
              </a:ext>
            </a:extLst>
          </p:cNvPr>
          <p:cNvSpPr txBox="1"/>
          <p:nvPr userDrawn="1"/>
        </p:nvSpPr>
        <p:spPr>
          <a:xfrm>
            <a:off x="947304" y="55876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РАЗВИТИЕ ЦИФРОВОЙ ЭКОНОМИКИ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4EBB3A-D3D3-4BBB-BB4E-A5690AFDA356}"/>
              </a:ext>
            </a:extLst>
          </p:cNvPr>
          <p:cNvSpPr txBox="1"/>
          <p:nvPr userDrawn="1"/>
        </p:nvSpPr>
        <p:spPr>
          <a:xfrm>
            <a:off x="950071" y="736977"/>
            <a:ext cx="249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инвестиций и развития малого </a:t>
            </a:r>
            <a:b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70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среднего предпринимательства администрации муниципального образования город Краснодар</a:t>
            </a:r>
            <a:endParaRPr lang="id-ID" sz="7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E12F5E-6C20-4335-8367-126C95777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" y="617634"/>
            <a:ext cx="332735" cy="39604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BC2445-AC04-4568-AA3C-814B77492C1D}"/>
              </a:ext>
            </a:extLst>
          </p:cNvPr>
          <p:cNvSpPr txBox="1">
            <a:spLocks/>
          </p:cNvSpPr>
          <p:nvPr userDrawn="1"/>
        </p:nvSpPr>
        <p:spPr>
          <a:xfrm>
            <a:off x="11436708" y="6273410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b="1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id-ID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4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DB910-ECCA-496C-B01E-99C69891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AD792-19EE-41E7-97EE-A182F345E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ED263-D9B4-4749-A327-5B1D895C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5747-B042-441E-AA52-97CFBABCFF8C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D22C6-BD82-402F-8EA4-341D85140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D94D-889D-4C6A-A4EB-125724039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9E8F-1CD9-4C3C-8153-7F275D390F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9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8" r:id="rId5"/>
    <p:sldLayoutId id="2147483667" r:id="rId6"/>
    <p:sldLayoutId id="2147483666" r:id="rId7"/>
    <p:sldLayoutId id="2147483669" r:id="rId8"/>
    <p:sldLayoutId id="2147483652" r:id="rId9"/>
    <p:sldLayoutId id="2147483654" r:id="rId10"/>
    <p:sldLayoutId id="2147483655" r:id="rId11"/>
    <p:sldLayoutId id="2147483670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FECB43-769B-4F3D-B4C7-BD69B8B5D4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20" y="-180276"/>
            <a:ext cx="8041955" cy="685800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6A7637-0969-4FD4-91CF-D83A02EE94DF}"/>
              </a:ext>
            </a:extLst>
          </p:cNvPr>
          <p:cNvSpPr txBox="1">
            <a:spLocks/>
          </p:cNvSpPr>
          <p:nvPr/>
        </p:nvSpPr>
        <p:spPr>
          <a:xfrm>
            <a:off x="645885" y="305498"/>
            <a:ext cx="6358763" cy="142841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Краснодар -</a:t>
            </a:r>
            <a:br>
              <a:rPr lang="ru-RU" sz="4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ru-RU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административный центр </a:t>
            </a:r>
          </a:p>
          <a:p>
            <a:pPr marL="0" indent="0">
              <a:buNone/>
            </a:pPr>
            <a:r>
              <a:rPr lang="ru-RU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Краснодарского края</a:t>
            </a:r>
            <a:endParaRPr lang="en-US" sz="4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9" name="TextBox 25">
            <a:extLst>
              <a:ext uri="{FF2B5EF4-FFF2-40B4-BE49-F238E27FC236}">
                <a16:creationId xmlns:a16="http://schemas.microsoft.com/office/drawing/2014/main" id="{8B2B6C37-357D-4AFB-92A6-880B7510EFA8}"/>
              </a:ext>
            </a:extLst>
          </p:cNvPr>
          <p:cNvSpPr txBox="1"/>
          <p:nvPr/>
        </p:nvSpPr>
        <p:spPr>
          <a:xfrm>
            <a:off x="4984776" y="5592465"/>
            <a:ext cx="172299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9943" y="5198934"/>
            <a:ext cx="297967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 млн человек </a:t>
            </a:r>
            <a:r>
              <a:rPr lang="ru-RU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проживает в радиусе </a:t>
            </a:r>
            <a:r>
              <a:rPr lang="ru-R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 км </a:t>
            </a:r>
            <a:r>
              <a:rPr lang="ru-RU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Краснодара</a:t>
            </a:r>
            <a:endParaRPr lang="ru-RU" sz="2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9943" y="3619387"/>
            <a:ext cx="30820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Краснодар –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 локализации крупного потребительского рынка</a:t>
            </a:r>
          </a:p>
        </p:txBody>
      </p:sp>
      <p:sp>
        <p:nvSpPr>
          <p:cNvPr id="19" name="Lorem ipsum dolor sit amet, consectur adipiscing elit, sed do eiusmod tempor"/>
          <p:cNvSpPr/>
          <p:nvPr/>
        </p:nvSpPr>
        <p:spPr>
          <a:xfrm>
            <a:off x="1879804" y="2294929"/>
            <a:ext cx="2959731" cy="299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lnSpc>
                <a:spcPct val="120000"/>
              </a:lnSpc>
              <a:defRPr sz="2400" b="0">
                <a:solidFill>
                  <a:srgbClr val="3F445F"/>
                </a:solidFill>
              </a:defRPr>
            </a:lvl1pPr>
          </a:lstStyle>
          <a:p>
            <a:endParaRPr lang="en-US" sz="1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ubtitle demo text"/>
          <p:cNvSpPr/>
          <p:nvPr/>
        </p:nvSpPr>
        <p:spPr>
          <a:xfrm>
            <a:off x="1159943" y="2696430"/>
            <a:ext cx="2982733" cy="666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Население </a:t>
            </a:r>
          </a:p>
          <a:p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230,2 </a:t>
            </a:r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тыс. человек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71DF1D3E-F987-4D93-9AF2-2B72BEAE57CF}"/>
              </a:ext>
            </a:extLst>
          </p:cNvPr>
          <p:cNvSpPr txBox="1"/>
          <p:nvPr/>
        </p:nvSpPr>
        <p:spPr>
          <a:xfrm>
            <a:off x="4104960" y="4893318"/>
            <a:ext cx="1639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Краснодар</a:t>
            </a:r>
          </a:p>
        </p:txBody>
      </p:sp>
      <p:cxnSp>
        <p:nvCxnSpPr>
          <p:cNvPr id="1022" name="Straight Connector 2">
            <a:extLst>
              <a:ext uri="{FF2B5EF4-FFF2-40B4-BE49-F238E27FC236}">
                <a16:creationId xmlns:a16="http://schemas.microsoft.com/office/drawing/2014/main" id="{854D49CB-D35D-4402-9971-03A1B5683A1D}"/>
              </a:ext>
            </a:extLst>
          </p:cNvPr>
          <p:cNvCxnSpPr>
            <a:cxnSpLocks/>
          </p:cNvCxnSpPr>
          <p:nvPr/>
        </p:nvCxnSpPr>
        <p:spPr>
          <a:xfrm>
            <a:off x="773171" y="1754424"/>
            <a:ext cx="31149" cy="3564642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3" name="Group 3">
            <a:extLst>
              <a:ext uri="{FF2B5EF4-FFF2-40B4-BE49-F238E27FC236}">
                <a16:creationId xmlns:a16="http://schemas.microsoft.com/office/drawing/2014/main" id="{BCF9C2C5-3AC5-41CF-99BE-B9A4B0AC3BDF}"/>
              </a:ext>
            </a:extLst>
          </p:cNvPr>
          <p:cNvGrpSpPr/>
          <p:nvPr/>
        </p:nvGrpSpPr>
        <p:grpSpPr>
          <a:xfrm>
            <a:off x="550130" y="2656973"/>
            <a:ext cx="509824" cy="506728"/>
            <a:chOff x="5063363" y="1654593"/>
            <a:chExt cx="509824" cy="506728"/>
          </a:xfrm>
        </p:grpSpPr>
        <p:sp>
          <p:nvSpPr>
            <p:cNvPr id="1030" name="Oval 4">
              <a:extLst>
                <a:ext uri="{FF2B5EF4-FFF2-40B4-BE49-F238E27FC236}">
                  <a16:creationId xmlns:a16="http://schemas.microsoft.com/office/drawing/2014/main" id="{98934439-4AFD-41B3-8276-E19567E82142}"/>
                </a:ext>
              </a:extLst>
            </p:cNvPr>
            <p:cNvSpPr/>
            <p:nvPr/>
          </p:nvSpPr>
          <p:spPr>
            <a:xfrm>
              <a:off x="5063363" y="1654593"/>
              <a:ext cx="509824" cy="506728"/>
            </a:xfrm>
            <a:custGeom>
              <a:avLst/>
              <a:gdLst>
                <a:gd name="connsiteX0" fmla="*/ 0 w 504038"/>
                <a:gd name="connsiteY0" fmla="*/ 252019 h 504038"/>
                <a:gd name="connsiteX1" fmla="*/ 252019 w 504038"/>
                <a:gd name="connsiteY1" fmla="*/ 0 h 504038"/>
                <a:gd name="connsiteX2" fmla="*/ 504038 w 504038"/>
                <a:gd name="connsiteY2" fmla="*/ 252019 h 504038"/>
                <a:gd name="connsiteX3" fmla="*/ 252019 w 504038"/>
                <a:gd name="connsiteY3" fmla="*/ 504038 h 504038"/>
                <a:gd name="connsiteX4" fmla="*/ 0 w 504038"/>
                <a:gd name="connsiteY4" fmla="*/ 252019 h 504038"/>
                <a:gd name="connsiteX0" fmla="*/ 0 w 515862"/>
                <a:gd name="connsiteY0" fmla="*/ 266014 h 518033"/>
                <a:gd name="connsiteX1" fmla="*/ 252019 w 515862"/>
                <a:gd name="connsiteY1" fmla="*/ 13995 h 518033"/>
                <a:gd name="connsiteX2" fmla="*/ 461351 w 515862"/>
                <a:gd name="connsiteY2" fmla="*/ 57232 h 518033"/>
                <a:gd name="connsiteX3" fmla="*/ 504038 w 515862"/>
                <a:gd name="connsiteY3" fmla="*/ 266014 h 518033"/>
                <a:gd name="connsiteX4" fmla="*/ 252019 w 515862"/>
                <a:gd name="connsiteY4" fmla="*/ 518033 h 518033"/>
                <a:gd name="connsiteX5" fmla="*/ 0 w 515862"/>
                <a:gd name="connsiteY5" fmla="*/ 266014 h 518033"/>
                <a:gd name="connsiteX0" fmla="*/ 13106 w 528968"/>
                <a:gd name="connsiteY0" fmla="*/ 266014 h 528853"/>
                <a:gd name="connsiteX1" fmla="*/ 265125 w 528968"/>
                <a:gd name="connsiteY1" fmla="*/ 13995 h 528853"/>
                <a:gd name="connsiteX2" fmla="*/ 474457 w 528968"/>
                <a:gd name="connsiteY2" fmla="*/ 57232 h 528853"/>
                <a:gd name="connsiteX3" fmla="*/ 517144 w 528968"/>
                <a:gd name="connsiteY3" fmla="*/ 266014 h 528853"/>
                <a:gd name="connsiteX4" fmla="*/ 265125 w 528968"/>
                <a:gd name="connsiteY4" fmla="*/ 518033 h 528853"/>
                <a:gd name="connsiteX5" fmla="*/ 59788 w 528968"/>
                <a:gd name="connsiteY5" fmla="*/ 461271 h 528853"/>
                <a:gd name="connsiteX6" fmla="*/ 13106 w 528968"/>
                <a:gd name="connsiteY6" fmla="*/ 266014 h 528853"/>
                <a:gd name="connsiteX0" fmla="*/ 13106 w 521622"/>
                <a:gd name="connsiteY0" fmla="*/ 266014 h 518463"/>
                <a:gd name="connsiteX1" fmla="*/ 265125 w 521622"/>
                <a:gd name="connsiteY1" fmla="*/ 13995 h 518463"/>
                <a:gd name="connsiteX2" fmla="*/ 474457 w 521622"/>
                <a:gd name="connsiteY2" fmla="*/ 57232 h 518463"/>
                <a:gd name="connsiteX3" fmla="*/ 517144 w 521622"/>
                <a:gd name="connsiteY3" fmla="*/ 266014 h 518463"/>
                <a:gd name="connsiteX4" fmla="*/ 431927 w 521622"/>
                <a:gd name="connsiteY4" fmla="*/ 440005 h 518463"/>
                <a:gd name="connsiteX5" fmla="*/ 265125 w 521622"/>
                <a:gd name="connsiteY5" fmla="*/ 518033 h 518463"/>
                <a:gd name="connsiteX6" fmla="*/ 59788 w 521622"/>
                <a:gd name="connsiteY6" fmla="*/ 461271 h 518463"/>
                <a:gd name="connsiteX7" fmla="*/ 13106 w 521622"/>
                <a:gd name="connsiteY7" fmla="*/ 266014 h 518463"/>
                <a:gd name="connsiteX0" fmla="*/ 1308 w 509824"/>
                <a:gd name="connsiteY0" fmla="*/ 254279 h 506728"/>
                <a:gd name="connsiteX1" fmla="*/ 79887 w 509824"/>
                <a:gd name="connsiteY1" fmla="*/ 88029 h 506728"/>
                <a:gd name="connsiteX2" fmla="*/ 253327 w 509824"/>
                <a:gd name="connsiteY2" fmla="*/ 2260 h 506728"/>
                <a:gd name="connsiteX3" fmla="*/ 462659 w 509824"/>
                <a:gd name="connsiteY3" fmla="*/ 45497 h 506728"/>
                <a:gd name="connsiteX4" fmla="*/ 505346 w 509824"/>
                <a:gd name="connsiteY4" fmla="*/ 254279 h 506728"/>
                <a:gd name="connsiteX5" fmla="*/ 420129 w 509824"/>
                <a:gd name="connsiteY5" fmla="*/ 428270 h 506728"/>
                <a:gd name="connsiteX6" fmla="*/ 253327 w 509824"/>
                <a:gd name="connsiteY6" fmla="*/ 506298 h 506728"/>
                <a:gd name="connsiteX7" fmla="*/ 47990 w 509824"/>
                <a:gd name="connsiteY7" fmla="*/ 449536 h 506728"/>
                <a:gd name="connsiteX8" fmla="*/ 1308 w 509824"/>
                <a:gd name="connsiteY8" fmla="*/ 254279 h 50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824" h="506728">
                  <a:moveTo>
                    <a:pt x="1308" y="254279"/>
                  </a:moveTo>
                  <a:cubicBezTo>
                    <a:pt x="6624" y="194028"/>
                    <a:pt x="37884" y="130032"/>
                    <a:pt x="79887" y="88029"/>
                  </a:cubicBezTo>
                  <a:cubicBezTo>
                    <a:pt x="121890" y="46026"/>
                    <a:pt x="189532" y="9349"/>
                    <a:pt x="253327" y="2260"/>
                  </a:cubicBezTo>
                  <a:cubicBezTo>
                    <a:pt x="317122" y="-4829"/>
                    <a:pt x="420656" y="3494"/>
                    <a:pt x="462659" y="45497"/>
                  </a:cubicBezTo>
                  <a:cubicBezTo>
                    <a:pt x="504662" y="87500"/>
                    <a:pt x="517751" y="199344"/>
                    <a:pt x="505346" y="254279"/>
                  </a:cubicBezTo>
                  <a:cubicBezTo>
                    <a:pt x="492941" y="309214"/>
                    <a:pt x="462132" y="386267"/>
                    <a:pt x="420129" y="428270"/>
                  </a:cubicBezTo>
                  <a:cubicBezTo>
                    <a:pt x="378126" y="470273"/>
                    <a:pt x="315350" y="502754"/>
                    <a:pt x="253327" y="506298"/>
                  </a:cubicBezTo>
                  <a:cubicBezTo>
                    <a:pt x="191304" y="509842"/>
                    <a:pt x="89993" y="491539"/>
                    <a:pt x="47990" y="449536"/>
                  </a:cubicBezTo>
                  <a:cubicBezTo>
                    <a:pt x="5987" y="407533"/>
                    <a:pt x="-4008" y="314530"/>
                    <a:pt x="1308" y="25427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8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31" name="Shape 3612">
              <a:extLst>
                <a:ext uri="{FF2B5EF4-FFF2-40B4-BE49-F238E27FC236}">
                  <a16:creationId xmlns:a16="http://schemas.microsoft.com/office/drawing/2014/main" id="{72E0A872-F4D6-4796-91E8-287DCD047006}"/>
                </a:ext>
              </a:extLst>
            </p:cNvPr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14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24" name="Group 6">
            <a:extLst>
              <a:ext uri="{FF2B5EF4-FFF2-40B4-BE49-F238E27FC236}">
                <a16:creationId xmlns:a16="http://schemas.microsoft.com/office/drawing/2014/main" id="{7FF6BC29-B2D6-4170-91EC-8819B2ECA594}"/>
              </a:ext>
            </a:extLst>
          </p:cNvPr>
          <p:cNvGrpSpPr/>
          <p:nvPr/>
        </p:nvGrpSpPr>
        <p:grpSpPr>
          <a:xfrm>
            <a:off x="528944" y="3543088"/>
            <a:ext cx="507906" cy="529196"/>
            <a:chOff x="5064564" y="1426574"/>
            <a:chExt cx="507906" cy="529196"/>
          </a:xfrm>
        </p:grpSpPr>
        <p:sp>
          <p:nvSpPr>
            <p:cNvPr id="1028" name="Oval 7">
              <a:extLst>
                <a:ext uri="{FF2B5EF4-FFF2-40B4-BE49-F238E27FC236}">
                  <a16:creationId xmlns:a16="http://schemas.microsoft.com/office/drawing/2014/main" id="{3530D7B3-0089-4E07-B4AB-D18405C70544}"/>
                </a:ext>
              </a:extLst>
            </p:cNvPr>
            <p:cNvSpPr/>
            <p:nvPr/>
          </p:nvSpPr>
          <p:spPr>
            <a:xfrm>
              <a:off x="5064564" y="1426574"/>
              <a:ext cx="507906" cy="529196"/>
            </a:xfrm>
            <a:custGeom>
              <a:avLst/>
              <a:gdLst>
                <a:gd name="connsiteX0" fmla="*/ 0 w 504038"/>
                <a:gd name="connsiteY0" fmla="*/ 252019 h 504038"/>
                <a:gd name="connsiteX1" fmla="*/ 252019 w 504038"/>
                <a:gd name="connsiteY1" fmla="*/ 0 h 504038"/>
                <a:gd name="connsiteX2" fmla="*/ 504038 w 504038"/>
                <a:gd name="connsiteY2" fmla="*/ 252019 h 504038"/>
                <a:gd name="connsiteX3" fmla="*/ 252019 w 504038"/>
                <a:gd name="connsiteY3" fmla="*/ 504038 h 504038"/>
                <a:gd name="connsiteX4" fmla="*/ 0 w 504038"/>
                <a:gd name="connsiteY4" fmla="*/ 252019 h 504038"/>
                <a:gd name="connsiteX0" fmla="*/ 0 w 507799"/>
                <a:gd name="connsiteY0" fmla="*/ 257608 h 509627"/>
                <a:gd name="connsiteX1" fmla="*/ 252019 w 507799"/>
                <a:gd name="connsiteY1" fmla="*/ 5589 h 509627"/>
                <a:gd name="connsiteX2" fmla="*/ 386923 w 507799"/>
                <a:gd name="connsiteY2" fmla="*/ 96813 h 509627"/>
                <a:gd name="connsiteX3" fmla="*/ 504038 w 507799"/>
                <a:gd name="connsiteY3" fmla="*/ 257608 h 509627"/>
                <a:gd name="connsiteX4" fmla="*/ 252019 w 507799"/>
                <a:gd name="connsiteY4" fmla="*/ 509627 h 509627"/>
                <a:gd name="connsiteX5" fmla="*/ 0 w 507799"/>
                <a:gd name="connsiteY5" fmla="*/ 257608 h 509627"/>
                <a:gd name="connsiteX0" fmla="*/ 107 w 507906"/>
                <a:gd name="connsiteY0" fmla="*/ 257608 h 552157"/>
                <a:gd name="connsiteX1" fmla="*/ 252126 w 507906"/>
                <a:gd name="connsiteY1" fmla="*/ 5589 h 552157"/>
                <a:gd name="connsiteX2" fmla="*/ 387030 w 507906"/>
                <a:gd name="connsiteY2" fmla="*/ 96813 h 552157"/>
                <a:gd name="connsiteX3" fmla="*/ 504145 w 507906"/>
                <a:gd name="connsiteY3" fmla="*/ 257608 h 552157"/>
                <a:gd name="connsiteX4" fmla="*/ 284024 w 507906"/>
                <a:gd name="connsiteY4" fmla="*/ 552157 h 552157"/>
                <a:gd name="connsiteX5" fmla="*/ 107 w 507906"/>
                <a:gd name="connsiteY5" fmla="*/ 257608 h 55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906" h="552157">
                  <a:moveTo>
                    <a:pt x="107" y="257608"/>
                  </a:moveTo>
                  <a:cubicBezTo>
                    <a:pt x="-5209" y="166513"/>
                    <a:pt x="187639" y="32388"/>
                    <a:pt x="252126" y="5589"/>
                  </a:cubicBezTo>
                  <a:cubicBezTo>
                    <a:pt x="316613" y="-21210"/>
                    <a:pt x="345027" y="54810"/>
                    <a:pt x="387030" y="96813"/>
                  </a:cubicBezTo>
                  <a:cubicBezTo>
                    <a:pt x="429033" y="138816"/>
                    <a:pt x="528401" y="181717"/>
                    <a:pt x="504145" y="257608"/>
                  </a:cubicBezTo>
                  <a:cubicBezTo>
                    <a:pt x="479889" y="333499"/>
                    <a:pt x="423210" y="552157"/>
                    <a:pt x="284024" y="552157"/>
                  </a:cubicBezTo>
                  <a:cubicBezTo>
                    <a:pt x="144838" y="552157"/>
                    <a:pt x="5423" y="348703"/>
                    <a:pt x="107" y="25760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8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29" name="Shape 3612">
              <a:extLst>
                <a:ext uri="{FF2B5EF4-FFF2-40B4-BE49-F238E27FC236}">
                  <a16:creationId xmlns:a16="http://schemas.microsoft.com/office/drawing/2014/main" id="{F38822FC-8CC2-45E8-B77F-1A8F2AC7DD1B}"/>
                </a:ext>
              </a:extLst>
            </p:cNvPr>
            <p:cNvSpPr/>
            <p:nvPr/>
          </p:nvSpPr>
          <p:spPr>
            <a:xfrm>
              <a:off x="5213922" y="159919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14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25" name="Group 6">
            <a:extLst>
              <a:ext uri="{FF2B5EF4-FFF2-40B4-BE49-F238E27FC236}">
                <a16:creationId xmlns:a16="http://schemas.microsoft.com/office/drawing/2014/main" id="{A71BB856-0A72-4D20-B92C-37E21D0014AC}"/>
              </a:ext>
            </a:extLst>
          </p:cNvPr>
          <p:cNvGrpSpPr/>
          <p:nvPr/>
        </p:nvGrpSpPr>
        <p:grpSpPr>
          <a:xfrm>
            <a:off x="550130" y="5128547"/>
            <a:ext cx="507906" cy="529196"/>
            <a:chOff x="5064564" y="1674224"/>
            <a:chExt cx="507906" cy="529196"/>
          </a:xfrm>
        </p:grpSpPr>
        <p:sp>
          <p:nvSpPr>
            <p:cNvPr id="1026" name="Oval 7">
              <a:extLst>
                <a:ext uri="{FF2B5EF4-FFF2-40B4-BE49-F238E27FC236}">
                  <a16:creationId xmlns:a16="http://schemas.microsoft.com/office/drawing/2014/main" id="{AABEC1FE-1199-435A-8155-544A9E00258E}"/>
                </a:ext>
              </a:extLst>
            </p:cNvPr>
            <p:cNvSpPr/>
            <p:nvPr/>
          </p:nvSpPr>
          <p:spPr>
            <a:xfrm>
              <a:off x="5064564" y="1674224"/>
              <a:ext cx="507906" cy="529196"/>
            </a:xfrm>
            <a:custGeom>
              <a:avLst/>
              <a:gdLst>
                <a:gd name="connsiteX0" fmla="*/ 0 w 504038"/>
                <a:gd name="connsiteY0" fmla="*/ 252019 h 504038"/>
                <a:gd name="connsiteX1" fmla="*/ 252019 w 504038"/>
                <a:gd name="connsiteY1" fmla="*/ 0 h 504038"/>
                <a:gd name="connsiteX2" fmla="*/ 504038 w 504038"/>
                <a:gd name="connsiteY2" fmla="*/ 252019 h 504038"/>
                <a:gd name="connsiteX3" fmla="*/ 252019 w 504038"/>
                <a:gd name="connsiteY3" fmla="*/ 504038 h 504038"/>
                <a:gd name="connsiteX4" fmla="*/ 0 w 504038"/>
                <a:gd name="connsiteY4" fmla="*/ 252019 h 504038"/>
                <a:gd name="connsiteX0" fmla="*/ 0 w 507799"/>
                <a:gd name="connsiteY0" fmla="*/ 257608 h 509627"/>
                <a:gd name="connsiteX1" fmla="*/ 252019 w 507799"/>
                <a:gd name="connsiteY1" fmla="*/ 5589 h 509627"/>
                <a:gd name="connsiteX2" fmla="*/ 386923 w 507799"/>
                <a:gd name="connsiteY2" fmla="*/ 96813 h 509627"/>
                <a:gd name="connsiteX3" fmla="*/ 504038 w 507799"/>
                <a:gd name="connsiteY3" fmla="*/ 257608 h 509627"/>
                <a:gd name="connsiteX4" fmla="*/ 252019 w 507799"/>
                <a:gd name="connsiteY4" fmla="*/ 509627 h 509627"/>
                <a:gd name="connsiteX5" fmla="*/ 0 w 507799"/>
                <a:gd name="connsiteY5" fmla="*/ 257608 h 509627"/>
                <a:gd name="connsiteX0" fmla="*/ 107 w 507906"/>
                <a:gd name="connsiteY0" fmla="*/ 257608 h 552157"/>
                <a:gd name="connsiteX1" fmla="*/ 252126 w 507906"/>
                <a:gd name="connsiteY1" fmla="*/ 5589 h 552157"/>
                <a:gd name="connsiteX2" fmla="*/ 387030 w 507906"/>
                <a:gd name="connsiteY2" fmla="*/ 96813 h 552157"/>
                <a:gd name="connsiteX3" fmla="*/ 504145 w 507906"/>
                <a:gd name="connsiteY3" fmla="*/ 257608 h 552157"/>
                <a:gd name="connsiteX4" fmla="*/ 284024 w 507906"/>
                <a:gd name="connsiteY4" fmla="*/ 552157 h 552157"/>
                <a:gd name="connsiteX5" fmla="*/ 107 w 507906"/>
                <a:gd name="connsiteY5" fmla="*/ 257608 h 55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906" h="552157">
                  <a:moveTo>
                    <a:pt x="107" y="257608"/>
                  </a:moveTo>
                  <a:cubicBezTo>
                    <a:pt x="-5209" y="166513"/>
                    <a:pt x="187639" y="32388"/>
                    <a:pt x="252126" y="5589"/>
                  </a:cubicBezTo>
                  <a:cubicBezTo>
                    <a:pt x="316613" y="-21210"/>
                    <a:pt x="345027" y="54810"/>
                    <a:pt x="387030" y="96813"/>
                  </a:cubicBezTo>
                  <a:cubicBezTo>
                    <a:pt x="429033" y="138816"/>
                    <a:pt x="528401" y="181717"/>
                    <a:pt x="504145" y="257608"/>
                  </a:cubicBezTo>
                  <a:cubicBezTo>
                    <a:pt x="479889" y="333499"/>
                    <a:pt x="423210" y="552157"/>
                    <a:pt x="284024" y="552157"/>
                  </a:cubicBezTo>
                  <a:cubicBezTo>
                    <a:pt x="144838" y="552157"/>
                    <a:pt x="5423" y="348703"/>
                    <a:pt x="107" y="2576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27" name="Shape 3612">
              <a:extLst>
                <a:ext uri="{FF2B5EF4-FFF2-40B4-BE49-F238E27FC236}">
                  <a16:creationId xmlns:a16="http://schemas.microsoft.com/office/drawing/2014/main" id="{E1D5C886-A790-4699-923D-2F1E1EA8C432}"/>
                </a:ext>
              </a:extLst>
            </p:cNvPr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14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2841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6A7637-0969-4FD4-91CF-D83A02EE94DF}"/>
              </a:ext>
            </a:extLst>
          </p:cNvPr>
          <p:cNvSpPr txBox="1">
            <a:spLocks/>
          </p:cNvSpPr>
          <p:nvPr/>
        </p:nvSpPr>
        <p:spPr>
          <a:xfrm>
            <a:off x="645885" y="305498"/>
            <a:ext cx="6151729" cy="142841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Транспортная и логистическая инфраструктура</a:t>
            </a:r>
            <a:endParaRPr lang="en-US" sz="4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F0EB390-9456-4C46-A84C-84B7E73DFFBF}"/>
              </a:ext>
            </a:extLst>
          </p:cNvPr>
          <p:cNvGrpSpPr/>
          <p:nvPr/>
        </p:nvGrpSpPr>
        <p:grpSpPr>
          <a:xfrm>
            <a:off x="6702049" y="489784"/>
            <a:ext cx="4772774" cy="1512126"/>
            <a:chOff x="6137273" y="399154"/>
            <a:chExt cx="4772774" cy="1512126"/>
          </a:xfrm>
        </p:grpSpPr>
        <p:sp>
          <p:nvSpPr>
            <p:cNvPr id="95" name="Rectangle: Rounded Corners 27">
              <a:extLst>
                <a:ext uri="{FF2B5EF4-FFF2-40B4-BE49-F238E27FC236}">
                  <a16:creationId xmlns:a16="http://schemas.microsoft.com/office/drawing/2014/main" id="{7F193029-02F0-4022-8FDA-D14050F18AB2}"/>
                </a:ext>
              </a:extLst>
            </p:cNvPr>
            <p:cNvSpPr/>
            <p:nvPr/>
          </p:nvSpPr>
          <p:spPr>
            <a:xfrm>
              <a:off x="6137273" y="399154"/>
              <a:ext cx="4772774" cy="1512126"/>
            </a:xfrm>
            <a:prstGeom prst="roundRect">
              <a:avLst>
                <a:gd name="adj" fmla="val 10276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D8F40F7-2CC9-4083-8B18-882EEA3B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92814" y="776763"/>
              <a:ext cx="813594" cy="813594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0D8FB32-174F-46E7-9D7E-266247010DCE}"/>
                </a:ext>
              </a:extLst>
            </p:cNvPr>
            <p:cNvSpPr txBox="1"/>
            <p:nvPr/>
          </p:nvSpPr>
          <p:spPr>
            <a:xfrm>
              <a:off x="7704260" y="760330"/>
              <a:ext cx="2834072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Расстояние  до Москвы </a:t>
              </a:r>
              <a:r>
                <a:rPr lang="ru-RU" sz="3200" dirty="0">
                  <a:latin typeface="Open Sans ExtraBold" pitchFamily="2" charset="0"/>
                  <a:ea typeface="Open Sans ExtraBold" pitchFamily="2" charset="0"/>
                  <a:cs typeface="Open Sans ExtraBold" pitchFamily="2" charset="0"/>
                </a:rPr>
                <a:t>1350 км </a:t>
              </a:r>
              <a:endParaRPr lang="ru-RU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endParaRPr>
            </a:p>
          </p:txBody>
        </p:sp>
      </p:grpSp>
      <p:sp>
        <p:nvSpPr>
          <p:cNvPr id="64" name="Arrow: Right 49">
            <a:extLst>
              <a:ext uri="{FF2B5EF4-FFF2-40B4-BE49-F238E27FC236}">
                <a16:creationId xmlns:a16="http://schemas.microsoft.com/office/drawing/2014/main" id="{B5BB2DA1-C74B-4A52-B46C-03B7F16F8A5E}"/>
              </a:ext>
            </a:extLst>
          </p:cNvPr>
          <p:cNvSpPr/>
          <p:nvPr/>
        </p:nvSpPr>
        <p:spPr>
          <a:xfrm>
            <a:off x="6804443" y="5279543"/>
            <a:ext cx="1026959" cy="829790"/>
          </a:xfrm>
          <a:prstGeom prst="rightArrow">
            <a:avLst>
              <a:gd name="adj1" fmla="val 75074"/>
              <a:gd name="adj2" fmla="val 5963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Flowchart: Magnetic Disk 50">
            <a:extLst>
              <a:ext uri="{FF2B5EF4-FFF2-40B4-BE49-F238E27FC236}">
                <a16:creationId xmlns:a16="http://schemas.microsoft.com/office/drawing/2014/main" id="{4B004469-DE29-43CB-8FA6-28DCD0F5D781}"/>
              </a:ext>
            </a:extLst>
          </p:cNvPr>
          <p:cNvSpPr/>
          <p:nvPr/>
        </p:nvSpPr>
        <p:spPr>
          <a:xfrm>
            <a:off x="4727807" y="5081494"/>
            <a:ext cx="2123673" cy="1143516"/>
          </a:xfrm>
          <a:prstGeom prst="flowChartMagneticDisk">
            <a:avLst/>
          </a:prstGeom>
          <a:solidFill>
            <a:schemeClr val="accent4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7" name="Oval 51">
            <a:extLst>
              <a:ext uri="{FF2B5EF4-FFF2-40B4-BE49-F238E27FC236}">
                <a16:creationId xmlns:a16="http://schemas.microsoft.com/office/drawing/2014/main" id="{BFE3D326-3FEB-458B-BB17-74534D8C4581}"/>
              </a:ext>
            </a:extLst>
          </p:cNvPr>
          <p:cNvSpPr/>
          <p:nvPr/>
        </p:nvSpPr>
        <p:spPr>
          <a:xfrm>
            <a:off x="4727807" y="5081494"/>
            <a:ext cx="2123673" cy="40839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9" name="Arrow: Right 9">
            <a:extLst>
              <a:ext uri="{FF2B5EF4-FFF2-40B4-BE49-F238E27FC236}">
                <a16:creationId xmlns:a16="http://schemas.microsoft.com/office/drawing/2014/main" id="{9656448B-1BAF-4DC3-A83C-584E04E636AF}"/>
              </a:ext>
            </a:extLst>
          </p:cNvPr>
          <p:cNvSpPr/>
          <p:nvPr/>
        </p:nvSpPr>
        <p:spPr>
          <a:xfrm flipH="1">
            <a:off x="3778140" y="4241845"/>
            <a:ext cx="1064533" cy="829790"/>
          </a:xfrm>
          <a:prstGeom prst="rightArrow">
            <a:avLst>
              <a:gd name="adj1" fmla="val 75074"/>
              <a:gd name="adj2" fmla="val 596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0" name="Flowchart: Magnetic Disk 19">
            <a:extLst>
              <a:ext uri="{FF2B5EF4-FFF2-40B4-BE49-F238E27FC236}">
                <a16:creationId xmlns:a16="http://schemas.microsoft.com/office/drawing/2014/main" id="{CCB81BD1-87A6-4A60-8157-DCC82FAA23D6}"/>
              </a:ext>
            </a:extLst>
          </p:cNvPr>
          <p:cNvSpPr/>
          <p:nvPr/>
        </p:nvSpPr>
        <p:spPr>
          <a:xfrm flipH="1">
            <a:off x="4774842" y="4019344"/>
            <a:ext cx="2123673" cy="1143516"/>
          </a:xfrm>
          <a:prstGeom prst="flowChartMagneticDisk">
            <a:avLst/>
          </a:prstGeom>
          <a:solidFill>
            <a:schemeClr val="accent3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20">
            <a:extLst>
              <a:ext uri="{FF2B5EF4-FFF2-40B4-BE49-F238E27FC236}">
                <a16:creationId xmlns:a16="http://schemas.microsoft.com/office/drawing/2014/main" id="{016C61EA-2D50-4BBC-8685-BAFAE14FDADB}"/>
              </a:ext>
            </a:extLst>
          </p:cNvPr>
          <p:cNvSpPr/>
          <p:nvPr/>
        </p:nvSpPr>
        <p:spPr>
          <a:xfrm flipH="1">
            <a:off x="4774842" y="3949067"/>
            <a:ext cx="2123673" cy="40839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Arrow: Right 35">
            <a:extLst>
              <a:ext uri="{FF2B5EF4-FFF2-40B4-BE49-F238E27FC236}">
                <a16:creationId xmlns:a16="http://schemas.microsoft.com/office/drawing/2014/main" id="{977286A6-42A3-4031-A955-4B07F8CEEB7D}"/>
              </a:ext>
            </a:extLst>
          </p:cNvPr>
          <p:cNvSpPr/>
          <p:nvPr/>
        </p:nvSpPr>
        <p:spPr>
          <a:xfrm>
            <a:off x="6851479" y="3106061"/>
            <a:ext cx="1061093" cy="829790"/>
          </a:xfrm>
          <a:prstGeom prst="rightArrow">
            <a:avLst>
              <a:gd name="adj1" fmla="val 75074"/>
              <a:gd name="adj2" fmla="val 596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Flowchart: Magnetic Disk 36">
            <a:extLst>
              <a:ext uri="{FF2B5EF4-FFF2-40B4-BE49-F238E27FC236}">
                <a16:creationId xmlns:a16="http://schemas.microsoft.com/office/drawing/2014/main" id="{D4082A28-EBCE-4585-B85E-E2801FA02F45}"/>
              </a:ext>
            </a:extLst>
          </p:cNvPr>
          <p:cNvSpPr/>
          <p:nvPr/>
        </p:nvSpPr>
        <p:spPr>
          <a:xfrm>
            <a:off x="4774842" y="2908012"/>
            <a:ext cx="2123673" cy="1143516"/>
          </a:xfrm>
          <a:prstGeom prst="flowChartMagneticDisk">
            <a:avLst/>
          </a:prstGeom>
          <a:solidFill>
            <a:schemeClr val="accent2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4" name="Oval 37">
            <a:extLst>
              <a:ext uri="{FF2B5EF4-FFF2-40B4-BE49-F238E27FC236}">
                <a16:creationId xmlns:a16="http://schemas.microsoft.com/office/drawing/2014/main" id="{8C9580AC-B054-4458-B853-3893340CAB0A}"/>
              </a:ext>
            </a:extLst>
          </p:cNvPr>
          <p:cNvSpPr/>
          <p:nvPr/>
        </p:nvSpPr>
        <p:spPr>
          <a:xfrm>
            <a:off x="4774842" y="2908012"/>
            <a:ext cx="2123673" cy="40839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Rectangle 32">
            <a:extLst>
              <a:ext uri="{FF2B5EF4-FFF2-40B4-BE49-F238E27FC236}">
                <a16:creationId xmlns:a16="http://schemas.microsoft.com/office/drawing/2014/main" id="{56ED11C1-FFC0-4A7E-A2AB-B1110619D3D8}"/>
              </a:ext>
            </a:extLst>
          </p:cNvPr>
          <p:cNvSpPr/>
          <p:nvPr/>
        </p:nvSpPr>
        <p:spPr>
          <a:xfrm>
            <a:off x="517997" y="5024676"/>
            <a:ext cx="3090334" cy="114858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lnSpc>
                <a:spcPts val="2080"/>
              </a:lnSpc>
            </a:pPr>
            <a:r>
              <a:rPr lang="ru-RU" sz="1600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Новороссийск – 150 км</a:t>
            </a:r>
          </a:p>
          <a:p>
            <a:pPr algn="r">
              <a:lnSpc>
                <a:spcPts val="2080"/>
              </a:lnSpc>
            </a:pPr>
            <a:r>
              <a:rPr lang="ru-RU" sz="1600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Туапсе – 190 км</a:t>
            </a:r>
          </a:p>
          <a:p>
            <a:pPr algn="r">
              <a:lnSpc>
                <a:spcPts val="2080"/>
              </a:lnSpc>
            </a:pPr>
            <a:r>
              <a:rPr lang="ru-RU" sz="1600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Темрюк – 200 км</a:t>
            </a:r>
          </a:p>
          <a:p>
            <a:pPr algn="r">
              <a:lnSpc>
                <a:spcPts val="2080"/>
              </a:lnSpc>
            </a:pPr>
            <a:r>
              <a:rPr lang="ru-RU" sz="1600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Ейск – 250 км</a:t>
            </a:r>
          </a:p>
        </p:txBody>
      </p:sp>
      <p:sp>
        <p:nvSpPr>
          <p:cNvPr id="77" name="Rectangle 33">
            <a:extLst>
              <a:ext uri="{FF2B5EF4-FFF2-40B4-BE49-F238E27FC236}">
                <a16:creationId xmlns:a16="http://schemas.microsoft.com/office/drawing/2014/main" id="{820AB39A-26FE-49F5-96AF-708B39B87208}"/>
              </a:ext>
            </a:extLst>
          </p:cNvPr>
          <p:cNvSpPr/>
          <p:nvPr/>
        </p:nvSpPr>
        <p:spPr>
          <a:xfrm>
            <a:off x="1143000" y="4348602"/>
            <a:ext cx="2465332" cy="63094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lnSpc>
                <a:spcPts val="2080"/>
              </a:lnSpc>
            </a:pPr>
            <a:r>
              <a:rPr lang="ru-RU" sz="2000" b="1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Ближайшие </a:t>
            </a:r>
          </a:p>
          <a:p>
            <a:pPr algn="r">
              <a:lnSpc>
                <a:spcPts val="2080"/>
              </a:lnSpc>
            </a:pPr>
            <a:r>
              <a:rPr lang="ru-RU" sz="2000" b="1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морские порты</a:t>
            </a:r>
            <a:endParaRPr lang="en-US" sz="2000" b="1" dirty="0">
              <a:solidFill>
                <a:schemeClr val="accent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Rectangle 38">
            <a:extLst>
              <a:ext uri="{FF2B5EF4-FFF2-40B4-BE49-F238E27FC236}">
                <a16:creationId xmlns:a16="http://schemas.microsoft.com/office/drawing/2014/main" id="{ACDB8ACA-3B4D-4079-9358-5E1822E5EDCF}"/>
              </a:ext>
            </a:extLst>
          </p:cNvPr>
          <p:cNvSpPr/>
          <p:nvPr/>
        </p:nvSpPr>
        <p:spPr>
          <a:xfrm>
            <a:off x="8065026" y="3880203"/>
            <a:ext cx="3090334" cy="87928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2080"/>
              </a:lnSpc>
            </a:pPr>
            <a:r>
              <a:rPr lang="ru-RU" sz="1600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Пашковский – 3 км</a:t>
            </a:r>
          </a:p>
          <a:p>
            <a:pPr>
              <a:lnSpc>
                <a:spcPts val="2080"/>
              </a:lnSpc>
            </a:pPr>
            <a:r>
              <a:rPr lang="ru-RU" sz="1600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Анапа – 180 км</a:t>
            </a:r>
          </a:p>
          <a:p>
            <a:pPr>
              <a:lnSpc>
                <a:spcPts val="2080"/>
              </a:lnSpc>
            </a:pPr>
            <a:r>
              <a:rPr lang="ru-RU" sz="1600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Сочи – 300 км </a:t>
            </a:r>
            <a:endParaRPr lang="en-US" sz="1600" dirty="0">
              <a:solidFill>
                <a:schemeClr val="accent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Rectangle 39">
            <a:extLst>
              <a:ext uri="{FF2B5EF4-FFF2-40B4-BE49-F238E27FC236}">
                <a16:creationId xmlns:a16="http://schemas.microsoft.com/office/drawing/2014/main" id="{DB077A52-85E1-4F3C-8D65-9F276D25D185}"/>
              </a:ext>
            </a:extLst>
          </p:cNvPr>
          <p:cNvSpPr/>
          <p:nvPr/>
        </p:nvSpPr>
        <p:spPr>
          <a:xfrm>
            <a:off x="8065026" y="3207576"/>
            <a:ext cx="3126873" cy="63094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2080"/>
              </a:lnSpc>
            </a:pPr>
            <a:r>
              <a:rPr lang="ru-RU" sz="2000" b="1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Ближайшие аэропорты</a:t>
            </a:r>
            <a:endParaRPr lang="en-US" sz="2000" b="1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Rectangle 41">
            <a:extLst>
              <a:ext uri="{FF2B5EF4-FFF2-40B4-BE49-F238E27FC236}">
                <a16:creationId xmlns:a16="http://schemas.microsoft.com/office/drawing/2014/main" id="{CFA21A46-5244-400D-9F56-5A681618589F}"/>
              </a:ext>
            </a:extLst>
          </p:cNvPr>
          <p:cNvSpPr/>
          <p:nvPr/>
        </p:nvSpPr>
        <p:spPr>
          <a:xfrm>
            <a:off x="8065026" y="5363563"/>
            <a:ext cx="2971535" cy="90024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2080"/>
              </a:lnSpc>
            </a:pPr>
            <a:r>
              <a:rPr lang="ru-RU" sz="2000" b="1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Ближайшая железнодорожная станция – 0,5 км </a:t>
            </a:r>
            <a:endParaRPr lang="en-US" sz="2000" b="1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6DAA89-0038-44A3-96E1-CF42F4DABF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4661" y="3427948"/>
            <a:ext cx="464032" cy="475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658C0F-EEEC-4342-AE41-3A7A7FD5D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9676" y="4518555"/>
            <a:ext cx="514004" cy="5140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ACCBAB-DE94-47BF-8F2B-FDD8E557813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82969" y="5619113"/>
            <a:ext cx="510712" cy="5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8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Другая 8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0A3F7A"/>
      </a:accent1>
      <a:accent2>
        <a:srgbClr val="0E55A3"/>
      </a:accent2>
      <a:accent3>
        <a:srgbClr val="73CDF2"/>
      </a:accent3>
      <a:accent4>
        <a:srgbClr val="242D30"/>
      </a:accent4>
      <a:accent5>
        <a:srgbClr val="D1D9DC"/>
      </a:accent5>
      <a:accent6>
        <a:srgbClr val="8B8B8B"/>
      </a:accent6>
      <a:hlink>
        <a:srgbClr val="FFFFFF"/>
      </a:hlink>
      <a:folHlink>
        <a:srgbClr val="B299DA"/>
      </a:folHlink>
    </a:clrScheme>
    <a:fontScheme name="Custom 38">
      <a:majorFont>
        <a:latin typeface="Titill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7452</TotalTime>
  <Words>74</Words>
  <Application>Microsoft Office PowerPoint</Application>
  <PresentationFormat>Широкоэкранный</PresentationFormat>
  <Paragraphs>20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Titillium</vt:lpstr>
      <vt:lpstr>Open Sans ExtraBold</vt:lpstr>
      <vt:lpstr>Arial</vt:lpstr>
      <vt:lpstr>Open Sans</vt:lpstr>
      <vt:lpstr>Open Sans ExtraBold</vt:lpstr>
      <vt:lpstr>Calibri</vt:lpstr>
      <vt:lpstr>Open Sans Light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Лисонька</dc:creator>
  <cp:lastModifiedBy>Самохвалова Е.Н.</cp:lastModifiedBy>
  <cp:revision>471</cp:revision>
  <cp:lastPrinted>2022-04-21T08:52:18Z</cp:lastPrinted>
  <dcterms:created xsi:type="dcterms:W3CDTF">2018-06-17T09:18:55Z</dcterms:created>
  <dcterms:modified xsi:type="dcterms:W3CDTF">2023-12-04T13:36:32Z</dcterms:modified>
</cp:coreProperties>
</file>